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6858000" cx="9144000"/>
  <p:notesSz cx="6858000" cy="9144000"/>
  <p:embeddedFontLst>
    <p:embeddedFont>
      <p:font typeface="Sen"/>
      <p:regular r:id="rId89"/>
      <p:bold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59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Sen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Sen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3" name="Google Shape;813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1" name="Google Shape;841;p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p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p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6" name="Google Shape;876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p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5" name="Google Shape;895;p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6" name="Google Shape;906;p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p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p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p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5" name="Google Shape;945;p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p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0" name="Google Shape;970;p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0" y="230168"/>
            <a:ext cx="9144000" cy="5603844"/>
          </a:xfrm>
          <a:prstGeom prst="rect">
            <a:avLst/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5806441"/>
            <a:ext cx="9144000" cy="10515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0" y="0"/>
            <a:ext cx="9144000" cy="2301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027573" y="5806441"/>
            <a:ext cx="213231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Airbnb x open the wall</a:t>
            </a:r>
            <a:endParaRPr b="0" i="0" sz="15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6" name="Google Shape;86;p12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 rot="5400000">
            <a:off x="4732338" y="2171702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5806441"/>
            <a:ext cx="9144000" cy="10515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0" y="0"/>
            <a:ext cx="9144000" cy="1001934"/>
          </a:xfrm>
          <a:prstGeom prst="rect">
            <a:avLst/>
          </a:prstGeom>
          <a:solidFill>
            <a:srgbClr val="332F2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0" y="0"/>
            <a:ext cx="9144000" cy="2301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0" y="430127"/>
            <a:ext cx="358733" cy="397812"/>
          </a:xfrm>
          <a:prstGeom prst="rect">
            <a:avLst/>
          </a:prstGeom>
          <a:solidFill>
            <a:srgbClr val="FF5A5F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1" name="Google Shape;31;p3"/>
          <p:cNvSpPr txBox="1"/>
          <p:nvPr/>
        </p:nvSpPr>
        <p:spPr>
          <a:xfrm>
            <a:off x="7027573" y="5806441"/>
            <a:ext cx="2132315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Airbnb x open the wall</a:t>
            </a:r>
            <a:endParaRPr b="0" i="0" sz="15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1" name="Google Shape;61;p8"/>
          <p:cNvSpPr txBox="1"/>
          <p:nvPr>
            <p:ph idx="3" type="body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8"/>
          <p:cNvSpPr txBox="1"/>
          <p:nvPr>
            <p:ph idx="4" type="body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3" name="Google Shape;63;p8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gif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Relationship Id="rId5" Type="http://schemas.openxmlformats.org/officeDocument/2006/relationships/image" Target="../media/image48.png"/><Relationship Id="rId6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5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8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6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52.png"/><Relationship Id="rId7" Type="http://schemas.openxmlformats.org/officeDocument/2006/relationships/image" Target="../media/image48.png"/><Relationship Id="rId8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0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gif"/><Relationship Id="rId4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Relationship Id="rId4" Type="http://schemas.openxmlformats.org/officeDocument/2006/relationships/image" Target="../media/image75.png"/><Relationship Id="rId5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png"/><Relationship Id="rId4" Type="http://schemas.openxmlformats.org/officeDocument/2006/relationships/image" Target="../media/image85.png"/><Relationship Id="rId5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3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1.png"/><Relationship Id="rId4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8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3.png"/><Relationship Id="rId4" Type="http://schemas.openxmlformats.org/officeDocument/2006/relationships/image" Target="../media/image9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7.png"/><Relationship Id="rId4" Type="http://schemas.openxmlformats.org/officeDocument/2006/relationships/image" Target="../media/image9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2.png"/><Relationship Id="rId4" Type="http://schemas.openxmlformats.org/officeDocument/2006/relationships/image" Target="../media/image8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5.png"/><Relationship Id="rId4" Type="http://schemas.openxmlformats.org/officeDocument/2006/relationships/image" Target="../media/image10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8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1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3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6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2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9.png"/><Relationship Id="rId4" Type="http://schemas.openxmlformats.org/officeDocument/2006/relationships/image" Target="../media/image102.png"/><Relationship Id="rId5" Type="http://schemas.openxmlformats.org/officeDocument/2006/relationships/image" Target="../media/image114.png"/><Relationship Id="rId6" Type="http://schemas.openxmlformats.org/officeDocument/2006/relationships/image" Target="../media/image1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5" Type="http://schemas.openxmlformats.org/officeDocument/2006/relationships/image" Target="../media/image11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13.png"/><Relationship Id="rId8" Type="http://schemas.openxmlformats.org/officeDocument/2006/relationships/image" Target="../media/image11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1.png"/><Relationship Id="rId4" Type="http://schemas.openxmlformats.org/officeDocument/2006/relationships/image" Target="../media/image115.png"/><Relationship Id="rId5" Type="http://schemas.openxmlformats.org/officeDocument/2006/relationships/image" Target="../media/image12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2.gif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4.png"/><Relationship Id="rId4" Type="http://schemas.openxmlformats.org/officeDocument/2006/relationships/image" Target="../media/image12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0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Relationship Id="rId5" Type="http://schemas.openxmlformats.org/officeDocument/2006/relationships/image" Target="../media/image12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6.png"/><Relationship Id="rId4" Type="http://schemas.openxmlformats.org/officeDocument/2006/relationships/image" Target="../media/image140.png"/><Relationship Id="rId5" Type="http://schemas.openxmlformats.org/officeDocument/2006/relationships/image" Target="../media/image145.png"/><Relationship Id="rId6" Type="http://schemas.openxmlformats.org/officeDocument/2006/relationships/image" Target="../media/image12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4.gif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3.gif"/></Relationships>
</file>

<file path=ppt/slides/_rels/slide8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0.png"/><Relationship Id="rId4" Type="http://schemas.openxmlformats.org/officeDocument/2006/relationships/image" Target="../media/image123.png"/><Relationship Id="rId9" Type="http://schemas.openxmlformats.org/officeDocument/2006/relationships/image" Target="../media/image137.png"/><Relationship Id="rId5" Type="http://schemas.openxmlformats.org/officeDocument/2006/relationships/image" Target="../media/image126.png"/><Relationship Id="rId6" Type="http://schemas.openxmlformats.org/officeDocument/2006/relationships/image" Target="../media/image144.png"/><Relationship Id="rId7" Type="http://schemas.openxmlformats.org/officeDocument/2006/relationships/image" Target="../media/image139.png"/><Relationship Id="rId8" Type="http://schemas.openxmlformats.org/officeDocument/2006/relationships/image" Target="../media/image13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26659" l="10980" r="10849" t="25320"/>
          <a:stretch/>
        </p:blipFill>
        <p:spPr>
          <a:xfrm>
            <a:off x="0" y="230168"/>
            <a:ext cx="9144000" cy="55711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5"/>
          <p:cNvGrpSpPr/>
          <p:nvPr/>
        </p:nvGrpSpPr>
        <p:grpSpPr>
          <a:xfrm>
            <a:off x="2461623" y="1034783"/>
            <a:ext cx="4060578" cy="4060578"/>
            <a:chOff x="2461623" y="1034783"/>
            <a:chExt cx="4060578" cy="4060578"/>
          </a:xfrm>
        </p:grpSpPr>
        <p:sp>
          <p:nvSpPr>
            <p:cNvPr id="108" name="Google Shape;108;p15"/>
            <p:cNvSpPr/>
            <p:nvPr/>
          </p:nvSpPr>
          <p:spPr>
            <a:xfrm>
              <a:off x="2544468" y="1151859"/>
              <a:ext cx="3728349" cy="3728349"/>
            </a:xfrm>
            <a:prstGeom prst="ellipse">
              <a:avLst/>
            </a:prstGeom>
            <a:noFill/>
            <a:ln cap="flat" cmpd="sng" w="254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700683" y="1340604"/>
              <a:ext cx="3618699" cy="3691435"/>
            </a:xfrm>
            <a:prstGeom prst="ellipse">
              <a:avLst/>
            </a:prstGeom>
            <a:noFill/>
            <a:ln cap="flat" cmpd="sng" w="254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747818" y="1265701"/>
              <a:ext cx="3582870" cy="3618699"/>
            </a:xfrm>
            <a:prstGeom prst="ellipse">
              <a:avLst/>
            </a:prstGeom>
            <a:noFill/>
            <a:ln cap="flat" cmpd="sng" w="254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683643" y="1144725"/>
              <a:ext cx="3728349" cy="3728349"/>
            </a:xfrm>
            <a:prstGeom prst="ellipse">
              <a:avLst/>
            </a:prstGeom>
            <a:noFill/>
            <a:ln cap="flat" cmpd="sng" w="254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2461623" y="1034783"/>
              <a:ext cx="4060578" cy="4060578"/>
            </a:xfrm>
            <a:prstGeom prst="ellipse">
              <a:avLst/>
            </a:prstGeom>
            <a:noFill/>
            <a:ln cap="flat" cmpd="sng" w="25400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야자수, 그래픽, 디자인이(가) 표시된 사진&#10;&#10;자동 생성된 설명" id="113" name="Google Shape;11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428" y="1018172"/>
            <a:ext cx="4826668" cy="482666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5674109" y="5247690"/>
            <a:ext cx="3389750" cy="259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 임형준 최성현 최진평 홍성경</a:t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37886" y="364484"/>
            <a:ext cx="3389750" cy="259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thema#1 (호텔 예약 시스템)</a:t>
            </a:r>
            <a:endParaRPr b="0" i="0" sz="1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설계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404150" y="650021"/>
            <a:ext cx="112723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테이블　정의서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604" y="1145492"/>
            <a:ext cx="7168792" cy="2303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603" y="3655621"/>
            <a:ext cx="7168791" cy="1982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설계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404150" y="650021"/>
            <a:ext cx="112723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테이블　정의서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255" name="Google Shape;2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842" y="1168458"/>
            <a:ext cx="6962315" cy="190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842" y="3170767"/>
            <a:ext cx="6962314" cy="2547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설계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404150" y="650021"/>
            <a:ext cx="112723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테이블　정의서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264" name="Google Shape;2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913" y="1179508"/>
            <a:ext cx="6736173" cy="18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3913" y="3164791"/>
            <a:ext cx="6736173" cy="2622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설계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404150" y="650021"/>
            <a:ext cx="112723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테이블　정의서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273" name="Google Shape;2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913" y="1168458"/>
            <a:ext cx="6736173" cy="169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3914" y="2978498"/>
            <a:ext cx="6736172" cy="2518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설계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404150" y="650021"/>
            <a:ext cx="112723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테이블　정의서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764" y="1111516"/>
            <a:ext cx="5762471" cy="264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764" y="4028779"/>
            <a:ext cx="5777113" cy="132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368302" y="374450"/>
            <a:ext cx="13516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Page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임형준</a:t>
            </a:r>
            <a:endParaRPr/>
          </a:p>
        </p:txBody>
      </p:sp>
      <p:pic>
        <p:nvPicPr>
          <p:cNvPr id="292" name="Google Shape;2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268760"/>
            <a:ext cx="7772400" cy="417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368302" y="374450"/>
            <a:ext cx="1420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카카오 채널</a:t>
            </a: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임형준</a:t>
            </a:r>
            <a:endParaRPr/>
          </a:p>
        </p:txBody>
      </p:sp>
      <p:pic>
        <p:nvPicPr>
          <p:cNvPr descr="텍스트, 스크린샷, 소프트웨어, 운영 체제이(가) 표시된 사진&#10;&#10;자동 생성된 설명" id="301" name="Google Shape;3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4" y="2186897"/>
            <a:ext cx="2063076" cy="24096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, 멀티미디어 소프트웨어이(가) 표시된 사진&#10;&#10;자동 생성된 설명" id="302" name="Google Shape;30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800" y="2134319"/>
            <a:ext cx="2952328" cy="25148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, 멀티미디어이(가) 표시된 사진&#10;&#10;자동 생성된 설명" id="303" name="Google Shape;30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6135" y="2134319"/>
            <a:ext cx="3286319" cy="258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/>
          <p:nvPr/>
        </p:nvSpPr>
        <p:spPr>
          <a:xfrm>
            <a:off x="1986985" y="2922853"/>
            <a:ext cx="720080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5364088" y="2922853"/>
            <a:ext cx="720080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68302" y="374450"/>
            <a:ext cx="1963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채팅 로그인 확인</a:t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임형준</a:t>
            </a:r>
            <a:endParaRPr/>
          </a:p>
        </p:txBody>
      </p:sp>
      <p:pic>
        <p:nvPicPr>
          <p:cNvPr descr="텍스트, 컴퓨터, 스크린샷, 웹사이트이(가) 표시된 사진&#10;&#10;자동 생성된 설명" id="314" name="Google Shape;3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684" y="1268760"/>
            <a:ext cx="5688632" cy="407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368302" y="374450"/>
            <a:ext cx="3054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개인회원(구매자) 채팅 참여</a:t>
            </a: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임형준</a:t>
            </a:r>
            <a:endParaRPr/>
          </a:p>
        </p:txBody>
      </p:sp>
      <p:pic>
        <p:nvPicPr>
          <p:cNvPr descr="텍스트, 스크린샷, 디자인이(가) 표시된 사진&#10;&#10;자동 생성된 설명" id="323" name="Google Shape;32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1288499"/>
            <a:ext cx="6679654" cy="428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368302" y="374450"/>
            <a:ext cx="28232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판매자(사업자) 채팅 구현</a:t>
            </a: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임형준</a:t>
            </a:r>
            <a:endParaRPr/>
          </a:p>
        </p:txBody>
      </p:sp>
      <p:pic>
        <p:nvPicPr>
          <p:cNvPr descr="텍스트, 스크린샷, 디자인이(가) 표시된 사진&#10;&#10;자동 생성된 설명" id="332" name="Google Shape;33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461" y="1268760"/>
            <a:ext cx="7772400" cy="402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-751972" y="3153912"/>
            <a:ext cx="12155805" cy="6350"/>
          </a:xfrm>
          <a:custGeom>
            <a:rect b="b" l="l" r="r" t="t"/>
            <a:pathLst>
              <a:path extrusionOk="0" h="6350" w="12155805">
                <a:moveTo>
                  <a:pt x="12155424" y="0"/>
                </a:moveTo>
                <a:lnTo>
                  <a:pt x="0" y="0"/>
                </a:lnTo>
                <a:lnTo>
                  <a:pt x="0" y="6350"/>
                </a:lnTo>
                <a:lnTo>
                  <a:pt x="12155424" y="6350"/>
                </a:lnTo>
                <a:lnTo>
                  <a:pt x="12155424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514551" y="2296027"/>
            <a:ext cx="1720850" cy="1722120"/>
          </a:xfrm>
          <a:custGeom>
            <a:rect b="b" l="l" r="r" t="t"/>
            <a:pathLst>
              <a:path extrusionOk="0" h="1722120" w="1720850">
                <a:moveTo>
                  <a:pt x="0" y="861060"/>
                </a:moveTo>
                <a:lnTo>
                  <a:pt x="1361" y="812204"/>
                </a:lnTo>
                <a:lnTo>
                  <a:pt x="5398" y="764063"/>
                </a:lnTo>
                <a:lnTo>
                  <a:pt x="12038" y="716708"/>
                </a:lnTo>
                <a:lnTo>
                  <a:pt x="21208" y="670214"/>
                </a:lnTo>
                <a:lnTo>
                  <a:pt x="32835" y="624651"/>
                </a:lnTo>
                <a:lnTo>
                  <a:pt x="46847" y="580094"/>
                </a:lnTo>
                <a:lnTo>
                  <a:pt x="63172" y="536615"/>
                </a:lnTo>
                <a:lnTo>
                  <a:pt x="81736" y="494287"/>
                </a:lnTo>
                <a:lnTo>
                  <a:pt x="102466" y="453182"/>
                </a:lnTo>
                <a:lnTo>
                  <a:pt x="125291" y="413373"/>
                </a:lnTo>
                <a:lnTo>
                  <a:pt x="150138" y="374932"/>
                </a:lnTo>
                <a:lnTo>
                  <a:pt x="176934" y="337934"/>
                </a:lnTo>
                <a:lnTo>
                  <a:pt x="205606" y="302449"/>
                </a:lnTo>
                <a:lnTo>
                  <a:pt x="236082" y="268552"/>
                </a:lnTo>
                <a:lnTo>
                  <a:pt x="268289" y="236315"/>
                </a:lnTo>
                <a:lnTo>
                  <a:pt x="302155" y="205810"/>
                </a:lnTo>
                <a:lnTo>
                  <a:pt x="337607" y="177110"/>
                </a:lnTo>
                <a:lnTo>
                  <a:pt x="374572" y="150288"/>
                </a:lnTo>
                <a:lnTo>
                  <a:pt x="412978" y="125418"/>
                </a:lnTo>
                <a:lnTo>
                  <a:pt x="452752" y="102570"/>
                </a:lnTo>
                <a:lnTo>
                  <a:pt x="493821" y="81819"/>
                </a:lnTo>
                <a:lnTo>
                  <a:pt x="536113" y="63236"/>
                </a:lnTo>
                <a:lnTo>
                  <a:pt x="579556" y="46896"/>
                </a:lnTo>
                <a:lnTo>
                  <a:pt x="624076" y="32869"/>
                </a:lnTo>
                <a:lnTo>
                  <a:pt x="669600" y="21230"/>
                </a:lnTo>
                <a:lnTo>
                  <a:pt x="716058" y="12051"/>
                </a:lnTo>
                <a:lnTo>
                  <a:pt x="763375" y="5404"/>
                </a:lnTo>
                <a:lnTo>
                  <a:pt x="811479" y="1363"/>
                </a:lnTo>
                <a:lnTo>
                  <a:pt x="860297" y="0"/>
                </a:lnTo>
                <a:lnTo>
                  <a:pt x="909114" y="1363"/>
                </a:lnTo>
                <a:lnTo>
                  <a:pt x="957216" y="5404"/>
                </a:lnTo>
                <a:lnTo>
                  <a:pt x="1004531" y="12051"/>
                </a:lnTo>
                <a:lnTo>
                  <a:pt x="1050987" y="21230"/>
                </a:lnTo>
                <a:lnTo>
                  <a:pt x="1096510" y="32869"/>
                </a:lnTo>
                <a:lnTo>
                  <a:pt x="1141030" y="46896"/>
                </a:lnTo>
                <a:lnTo>
                  <a:pt x="1184471" y="63236"/>
                </a:lnTo>
                <a:lnTo>
                  <a:pt x="1226763" y="81819"/>
                </a:lnTo>
                <a:lnTo>
                  <a:pt x="1267832" y="102570"/>
                </a:lnTo>
                <a:lnTo>
                  <a:pt x="1307606" y="125418"/>
                </a:lnTo>
                <a:lnTo>
                  <a:pt x="1346012" y="150288"/>
                </a:lnTo>
                <a:lnTo>
                  <a:pt x="1382977" y="177110"/>
                </a:lnTo>
                <a:lnTo>
                  <a:pt x="1418429" y="205810"/>
                </a:lnTo>
                <a:lnTo>
                  <a:pt x="1452296" y="236315"/>
                </a:lnTo>
                <a:lnTo>
                  <a:pt x="1484504" y="268552"/>
                </a:lnTo>
                <a:lnTo>
                  <a:pt x="1514981" y="302449"/>
                </a:lnTo>
                <a:lnTo>
                  <a:pt x="1543654" y="337934"/>
                </a:lnTo>
                <a:lnTo>
                  <a:pt x="1570450" y="374932"/>
                </a:lnTo>
                <a:lnTo>
                  <a:pt x="1595298" y="413373"/>
                </a:lnTo>
                <a:lnTo>
                  <a:pt x="1618124" y="453182"/>
                </a:lnTo>
                <a:lnTo>
                  <a:pt x="1638855" y="494287"/>
                </a:lnTo>
                <a:lnTo>
                  <a:pt x="1657420" y="536615"/>
                </a:lnTo>
                <a:lnTo>
                  <a:pt x="1673745" y="580094"/>
                </a:lnTo>
                <a:lnTo>
                  <a:pt x="1687758" y="624651"/>
                </a:lnTo>
                <a:lnTo>
                  <a:pt x="1699386" y="670214"/>
                </a:lnTo>
                <a:lnTo>
                  <a:pt x="1708556" y="716708"/>
                </a:lnTo>
                <a:lnTo>
                  <a:pt x="1715196" y="764063"/>
                </a:lnTo>
                <a:lnTo>
                  <a:pt x="1719234" y="812204"/>
                </a:lnTo>
                <a:lnTo>
                  <a:pt x="1720596" y="861060"/>
                </a:lnTo>
                <a:lnTo>
                  <a:pt x="1719234" y="909915"/>
                </a:lnTo>
                <a:lnTo>
                  <a:pt x="1715196" y="958056"/>
                </a:lnTo>
                <a:lnTo>
                  <a:pt x="1708556" y="1005411"/>
                </a:lnTo>
                <a:lnTo>
                  <a:pt x="1699386" y="1051905"/>
                </a:lnTo>
                <a:lnTo>
                  <a:pt x="1687758" y="1097468"/>
                </a:lnTo>
                <a:lnTo>
                  <a:pt x="1673745" y="1142025"/>
                </a:lnTo>
                <a:lnTo>
                  <a:pt x="1657420" y="1185504"/>
                </a:lnTo>
                <a:lnTo>
                  <a:pt x="1638855" y="1227832"/>
                </a:lnTo>
                <a:lnTo>
                  <a:pt x="1618124" y="1268937"/>
                </a:lnTo>
                <a:lnTo>
                  <a:pt x="1595298" y="1308746"/>
                </a:lnTo>
                <a:lnTo>
                  <a:pt x="1570450" y="1347187"/>
                </a:lnTo>
                <a:lnTo>
                  <a:pt x="1543654" y="1384185"/>
                </a:lnTo>
                <a:lnTo>
                  <a:pt x="1514981" y="1419670"/>
                </a:lnTo>
                <a:lnTo>
                  <a:pt x="1484504" y="1453567"/>
                </a:lnTo>
                <a:lnTo>
                  <a:pt x="1452296" y="1485804"/>
                </a:lnTo>
                <a:lnTo>
                  <a:pt x="1418429" y="1516309"/>
                </a:lnTo>
                <a:lnTo>
                  <a:pt x="1382977" y="1545009"/>
                </a:lnTo>
                <a:lnTo>
                  <a:pt x="1346012" y="1571831"/>
                </a:lnTo>
                <a:lnTo>
                  <a:pt x="1307606" y="1596701"/>
                </a:lnTo>
                <a:lnTo>
                  <a:pt x="1267832" y="1619549"/>
                </a:lnTo>
                <a:lnTo>
                  <a:pt x="1226763" y="1640300"/>
                </a:lnTo>
                <a:lnTo>
                  <a:pt x="1184471" y="1658883"/>
                </a:lnTo>
                <a:lnTo>
                  <a:pt x="1141030" y="1675223"/>
                </a:lnTo>
                <a:lnTo>
                  <a:pt x="1096510" y="1689250"/>
                </a:lnTo>
                <a:lnTo>
                  <a:pt x="1050987" y="1700889"/>
                </a:lnTo>
                <a:lnTo>
                  <a:pt x="1004531" y="1710068"/>
                </a:lnTo>
                <a:lnTo>
                  <a:pt x="957216" y="1716715"/>
                </a:lnTo>
                <a:lnTo>
                  <a:pt x="909114" y="1720756"/>
                </a:lnTo>
                <a:lnTo>
                  <a:pt x="860297" y="1722120"/>
                </a:lnTo>
                <a:lnTo>
                  <a:pt x="811479" y="1720756"/>
                </a:lnTo>
                <a:lnTo>
                  <a:pt x="763375" y="1716715"/>
                </a:lnTo>
                <a:lnTo>
                  <a:pt x="716058" y="1710068"/>
                </a:lnTo>
                <a:lnTo>
                  <a:pt x="669600" y="1700889"/>
                </a:lnTo>
                <a:lnTo>
                  <a:pt x="624076" y="1689250"/>
                </a:lnTo>
                <a:lnTo>
                  <a:pt x="579556" y="1675223"/>
                </a:lnTo>
                <a:lnTo>
                  <a:pt x="536113" y="1658883"/>
                </a:lnTo>
                <a:lnTo>
                  <a:pt x="493821" y="1640300"/>
                </a:lnTo>
                <a:lnTo>
                  <a:pt x="452752" y="1619549"/>
                </a:lnTo>
                <a:lnTo>
                  <a:pt x="412978" y="1596701"/>
                </a:lnTo>
                <a:lnTo>
                  <a:pt x="374572" y="1571831"/>
                </a:lnTo>
                <a:lnTo>
                  <a:pt x="337607" y="1545009"/>
                </a:lnTo>
                <a:lnTo>
                  <a:pt x="302155" y="1516309"/>
                </a:lnTo>
                <a:lnTo>
                  <a:pt x="268289" y="1485804"/>
                </a:lnTo>
                <a:lnTo>
                  <a:pt x="236082" y="1453567"/>
                </a:lnTo>
                <a:lnTo>
                  <a:pt x="205606" y="1419670"/>
                </a:lnTo>
                <a:lnTo>
                  <a:pt x="176934" y="1384185"/>
                </a:lnTo>
                <a:lnTo>
                  <a:pt x="150138" y="1347187"/>
                </a:lnTo>
                <a:lnTo>
                  <a:pt x="125291" y="1308746"/>
                </a:lnTo>
                <a:lnTo>
                  <a:pt x="102466" y="1268937"/>
                </a:lnTo>
                <a:lnTo>
                  <a:pt x="81736" y="1227832"/>
                </a:lnTo>
                <a:lnTo>
                  <a:pt x="63172" y="1185504"/>
                </a:lnTo>
                <a:lnTo>
                  <a:pt x="46847" y="1142025"/>
                </a:lnTo>
                <a:lnTo>
                  <a:pt x="32835" y="1097468"/>
                </a:lnTo>
                <a:lnTo>
                  <a:pt x="21208" y="1051905"/>
                </a:lnTo>
                <a:lnTo>
                  <a:pt x="12038" y="1005411"/>
                </a:lnTo>
                <a:lnTo>
                  <a:pt x="5398" y="958056"/>
                </a:lnTo>
                <a:lnTo>
                  <a:pt x="1361" y="909915"/>
                </a:lnTo>
                <a:lnTo>
                  <a:pt x="0" y="86106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F3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2640129" y="2296027"/>
            <a:ext cx="1720850" cy="1722120"/>
          </a:xfrm>
          <a:custGeom>
            <a:rect b="b" l="l" r="r" t="t"/>
            <a:pathLst>
              <a:path extrusionOk="0" h="1722120" w="1720850">
                <a:moveTo>
                  <a:pt x="0" y="861060"/>
                </a:moveTo>
                <a:lnTo>
                  <a:pt x="1361" y="812204"/>
                </a:lnTo>
                <a:lnTo>
                  <a:pt x="5398" y="764063"/>
                </a:lnTo>
                <a:lnTo>
                  <a:pt x="12038" y="716708"/>
                </a:lnTo>
                <a:lnTo>
                  <a:pt x="21208" y="670214"/>
                </a:lnTo>
                <a:lnTo>
                  <a:pt x="32835" y="624651"/>
                </a:lnTo>
                <a:lnTo>
                  <a:pt x="46847" y="580094"/>
                </a:lnTo>
                <a:lnTo>
                  <a:pt x="63172" y="536615"/>
                </a:lnTo>
                <a:lnTo>
                  <a:pt x="81736" y="494287"/>
                </a:lnTo>
                <a:lnTo>
                  <a:pt x="102466" y="453182"/>
                </a:lnTo>
                <a:lnTo>
                  <a:pt x="125291" y="413373"/>
                </a:lnTo>
                <a:lnTo>
                  <a:pt x="150138" y="374932"/>
                </a:lnTo>
                <a:lnTo>
                  <a:pt x="176934" y="337934"/>
                </a:lnTo>
                <a:lnTo>
                  <a:pt x="205606" y="302449"/>
                </a:lnTo>
                <a:lnTo>
                  <a:pt x="236082" y="268552"/>
                </a:lnTo>
                <a:lnTo>
                  <a:pt x="268289" y="236315"/>
                </a:lnTo>
                <a:lnTo>
                  <a:pt x="302155" y="205810"/>
                </a:lnTo>
                <a:lnTo>
                  <a:pt x="337607" y="177110"/>
                </a:lnTo>
                <a:lnTo>
                  <a:pt x="374572" y="150288"/>
                </a:lnTo>
                <a:lnTo>
                  <a:pt x="412978" y="125418"/>
                </a:lnTo>
                <a:lnTo>
                  <a:pt x="452752" y="102570"/>
                </a:lnTo>
                <a:lnTo>
                  <a:pt x="493821" y="81819"/>
                </a:lnTo>
                <a:lnTo>
                  <a:pt x="536113" y="63236"/>
                </a:lnTo>
                <a:lnTo>
                  <a:pt x="579556" y="46896"/>
                </a:lnTo>
                <a:lnTo>
                  <a:pt x="624076" y="32869"/>
                </a:lnTo>
                <a:lnTo>
                  <a:pt x="669600" y="21230"/>
                </a:lnTo>
                <a:lnTo>
                  <a:pt x="716058" y="12051"/>
                </a:lnTo>
                <a:lnTo>
                  <a:pt x="763375" y="5404"/>
                </a:lnTo>
                <a:lnTo>
                  <a:pt x="811479" y="1363"/>
                </a:lnTo>
                <a:lnTo>
                  <a:pt x="860297" y="0"/>
                </a:lnTo>
                <a:lnTo>
                  <a:pt x="909114" y="1363"/>
                </a:lnTo>
                <a:lnTo>
                  <a:pt x="957216" y="5404"/>
                </a:lnTo>
                <a:lnTo>
                  <a:pt x="1004531" y="12051"/>
                </a:lnTo>
                <a:lnTo>
                  <a:pt x="1050987" y="21230"/>
                </a:lnTo>
                <a:lnTo>
                  <a:pt x="1096510" y="32869"/>
                </a:lnTo>
                <a:lnTo>
                  <a:pt x="1141030" y="46896"/>
                </a:lnTo>
                <a:lnTo>
                  <a:pt x="1184471" y="63236"/>
                </a:lnTo>
                <a:lnTo>
                  <a:pt x="1226763" y="81819"/>
                </a:lnTo>
                <a:lnTo>
                  <a:pt x="1267832" y="102570"/>
                </a:lnTo>
                <a:lnTo>
                  <a:pt x="1307606" y="125418"/>
                </a:lnTo>
                <a:lnTo>
                  <a:pt x="1346012" y="150288"/>
                </a:lnTo>
                <a:lnTo>
                  <a:pt x="1382977" y="177110"/>
                </a:lnTo>
                <a:lnTo>
                  <a:pt x="1418429" y="205810"/>
                </a:lnTo>
                <a:lnTo>
                  <a:pt x="1452296" y="236315"/>
                </a:lnTo>
                <a:lnTo>
                  <a:pt x="1484504" y="268552"/>
                </a:lnTo>
                <a:lnTo>
                  <a:pt x="1514981" y="302449"/>
                </a:lnTo>
                <a:lnTo>
                  <a:pt x="1543654" y="337934"/>
                </a:lnTo>
                <a:lnTo>
                  <a:pt x="1570450" y="374932"/>
                </a:lnTo>
                <a:lnTo>
                  <a:pt x="1595298" y="413373"/>
                </a:lnTo>
                <a:lnTo>
                  <a:pt x="1618124" y="453182"/>
                </a:lnTo>
                <a:lnTo>
                  <a:pt x="1638855" y="494287"/>
                </a:lnTo>
                <a:lnTo>
                  <a:pt x="1657420" y="536615"/>
                </a:lnTo>
                <a:lnTo>
                  <a:pt x="1673745" y="580094"/>
                </a:lnTo>
                <a:lnTo>
                  <a:pt x="1687758" y="624651"/>
                </a:lnTo>
                <a:lnTo>
                  <a:pt x="1699386" y="670214"/>
                </a:lnTo>
                <a:lnTo>
                  <a:pt x="1708556" y="716708"/>
                </a:lnTo>
                <a:lnTo>
                  <a:pt x="1715196" y="764063"/>
                </a:lnTo>
                <a:lnTo>
                  <a:pt x="1719234" y="812204"/>
                </a:lnTo>
                <a:lnTo>
                  <a:pt x="1720596" y="861060"/>
                </a:lnTo>
                <a:lnTo>
                  <a:pt x="1719234" y="909915"/>
                </a:lnTo>
                <a:lnTo>
                  <a:pt x="1715196" y="958056"/>
                </a:lnTo>
                <a:lnTo>
                  <a:pt x="1708556" y="1005411"/>
                </a:lnTo>
                <a:lnTo>
                  <a:pt x="1699386" y="1051905"/>
                </a:lnTo>
                <a:lnTo>
                  <a:pt x="1687758" y="1097468"/>
                </a:lnTo>
                <a:lnTo>
                  <a:pt x="1673745" y="1142025"/>
                </a:lnTo>
                <a:lnTo>
                  <a:pt x="1657420" y="1185504"/>
                </a:lnTo>
                <a:lnTo>
                  <a:pt x="1638855" y="1227832"/>
                </a:lnTo>
                <a:lnTo>
                  <a:pt x="1618124" y="1268937"/>
                </a:lnTo>
                <a:lnTo>
                  <a:pt x="1595298" y="1308746"/>
                </a:lnTo>
                <a:lnTo>
                  <a:pt x="1570450" y="1347187"/>
                </a:lnTo>
                <a:lnTo>
                  <a:pt x="1543654" y="1384185"/>
                </a:lnTo>
                <a:lnTo>
                  <a:pt x="1514981" y="1419670"/>
                </a:lnTo>
                <a:lnTo>
                  <a:pt x="1484504" y="1453567"/>
                </a:lnTo>
                <a:lnTo>
                  <a:pt x="1452296" y="1485804"/>
                </a:lnTo>
                <a:lnTo>
                  <a:pt x="1418429" y="1516309"/>
                </a:lnTo>
                <a:lnTo>
                  <a:pt x="1382977" y="1545009"/>
                </a:lnTo>
                <a:lnTo>
                  <a:pt x="1346012" y="1571831"/>
                </a:lnTo>
                <a:lnTo>
                  <a:pt x="1307606" y="1596701"/>
                </a:lnTo>
                <a:lnTo>
                  <a:pt x="1267832" y="1619549"/>
                </a:lnTo>
                <a:lnTo>
                  <a:pt x="1226763" y="1640300"/>
                </a:lnTo>
                <a:lnTo>
                  <a:pt x="1184471" y="1658883"/>
                </a:lnTo>
                <a:lnTo>
                  <a:pt x="1141030" y="1675223"/>
                </a:lnTo>
                <a:lnTo>
                  <a:pt x="1096510" y="1689250"/>
                </a:lnTo>
                <a:lnTo>
                  <a:pt x="1050987" y="1700889"/>
                </a:lnTo>
                <a:lnTo>
                  <a:pt x="1004531" y="1710068"/>
                </a:lnTo>
                <a:lnTo>
                  <a:pt x="957216" y="1716715"/>
                </a:lnTo>
                <a:lnTo>
                  <a:pt x="909114" y="1720756"/>
                </a:lnTo>
                <a:lnTo>
                  <a:pt x="860297" y="1722120"/>
                </a:lnTo>
                <a:lnTo>
                  <a:pt x="811479" y="1720756"/>
                </a:lnTo>
                <a:lnTo>
                  <a:pt x="763375" y="1716715"/>
                </a:lnTo>
                <a:lnTo>
                  <a:pt x="716058" y="1710068"/>
                </a:lnTo>
                <a:lnTo>
                  <a:pt x="669600" y="1700889"/>
                </a:lnTo>
                <a:lnTo>
                  <a:pt x="624076" y="1689250"/>
                </a:lnTo>
                <a:lnTo>
                  <a:pt x="579556" y="1675223"/>
                </a:lnTo>
                <a:lnTo>
                  <a:pt x="536113" y="1658883"/>
                </a:lnTo>
                <a:lnTo>
                  <a:pt x="493821" y="1640300"/>
                </a:lnTo>
                <a:lnTo>
                  <a:pt x="452752" y="1619549"/>
                </a:lnTo>
                <a:lnTo>
                  <a:pt x="412978" y="1596701"/>
                </a:lnTo>
                <a:lnTo>
                  <a:pt x="374572" y="1571831"/>
                </a:lnTo>
                <a:lnTo>
                  <a:pt x="337607" y="1545009"/>
                </a:lnTo>
                <a:lnTo>
                  <a:pt x="302155" y="1516309"/>
                </a:lnTo>
                <a:lnTo>
                  <a:pt x="268289" y="1485804"/>
                </a:lnTo>
                <a:lnTo>
                  <a:pt x="236082" y="1453567"/>
                </a:lnTo>
                <a:lnTo>
                  <a:pt x="205606" y="1419670"/>
                </a:lnTo>
                <a:lnTo>
                  <a:pt x="176934" y="1384185"/>
                </a:lnTo>
                <a:lnTo>
                  <a:pt x="150138" y="1347187"/>
                </a:lnTo>
                <a:lnTo>
                  <a:pt x="125291" y="1308746"/>
                </a:lnTo>
                <a:lnTo>
                  <a:pt x="102466" y="1268937"/>
                </a:lnTo>
                <a:lnTo>
                  <a:pt x="81736" y="1227832"/>
                </a:lnTo>
                <a:lnTo>
                  <a:pt x="63172" y="1185504"/>
                </a:lnTo>
                <a:lnTo>
                  <a:pt x="46847" y="1142025"/>
                </a:lnTo>
                <a:lnTo>
                  <a:pt x="32835" y="1097468"/>
                </a:lnTo>
                <a:lnTo>
                  <a:pt x="21208" y="1051905"/>
                </a:lnTo>
                <a:lnTo>
                  <a:pt x="12038" y="1005411"/>
                </a:lnTo>
                <a:lnTo>
                  <a:pt x="5398" y="958056"/>
                </a:lnTo>
                <a:lnTo>
                  <a:pt x="1361" y="909915"/>
                </a:lnTo>
                <a:lnTo>
                  <a:pt x="0" y="86106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F3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4765707" y="2296026"/>
            <a:ext cx="1720850" cy="1722120"/>
          </a:xfrm>
          <a:custGeom>
            <a:rect b="b" l="l" r="r" t="t"/>
            <a:pathLst>
              <a:path extrusionOk="0" h="1722120" w="1720850">
                <a:moveTo>
                  <a:pt x="0" y="861060"/>
                </a:moveTo>
                <a:lnTo>
                  <a:pt x="1361" y="812204"/>
                </a:lnTo>
                <a:lnTo>
                  <a:pt x="5398" y="764063"/>
                </a:lnTo>
                <a:lnTo>
                  <a:pt x="12038" y="716708"/>
                </a:lnTo>
                <a:lnTo>
                  <a:pt x="21208" y="670214"/>
                </a:lnTo>
                <a:lnTo>
                  <a:pt x="32835" y="624651"/>
                </a:lnTo>
                <a:lnTo>
                  <a:pt x="46847" y="580094"/>
                </a:lnTo>
                <a:lnTo>
                  <a:pt x="63172" y="536615"/>
                </a:lnTo>
                <a:lnTo>
                  <a:pt x="81736" y="494287"/>
                </a:lnTo>
                <a:lnTo>
                  <a:pt x="102466" y="453182"/>
                </a:lnTo>
                <a:lnTo>
                  <a:pt x="125291" y="413373"/>
                </a:lnTo>
                <a:lnTo>
                  <a:pt x="150138" y="374932"/>
                </a:lnTo>
                <a:lnTo>
                  <a:pt x="176934" y="337934"/>
                </a:lnTo>
                <a:lnTo>
                  <a:pt x="205606" y="302449"/>
                </a:lnTo>
                <a:lnTo>
                  <a:pt x="236082" y="268552"/>
                </a:lnTo>
                <a:lnTo>
                  <a:pt x="268289" y="236315"/>
                </a:lnTo>
                <a:lnTo>
                  <a:pt x="302155" y="205810"/>
                </a:lnTo>
                <a:lnTo>
                  <a:pt x="337607" y="177110"/>
                </a:lnTo>
                <a:lnTo>
                  <a:pt x="374572" y="150288"/>
                </a:lnTo>
                <a:lnTo>
                  <a:pt x="412978" y="125418"/>
                </a:lnTo>
                <a:lnTo>
                  <a:pt x="452752" y="102570"/>
                </a:lnTo>
                <a:lnTo>
                  <a:pt x="493821" y="81819"/>
                </a:lnTo>
                <a:lnTo>
                  <a:pt x="536113" y="63236"/>
                </a:lnTo>
                <a:lnTo>
                  <a:pt x="579556" y="46896"/>
                </a:lnTo>
                <a:lnTo>
                  <a:pt x="624076" y="32869"/>
                </a:lnTo>
                <a:lnTo>
                  <a:pt x="669600" y="21230"/>
                </a:lnTo>
                <a:lnTo>
                  <a:pt x="716058" y="12051"/>
                </a:lnTo>
                <a:lnTo>
                  <a:pt x="763375" y="5404"/>
                </a:lnTo>
                <a:lnTo>
                  <a:pt x="811479" y="1363"/>
                </a:lnTo>
                <a:lnTo>
                  <a:pt x="860297" y="0"/>
                </a:lnTo>
                <a:lnTo>
                  <a:pt x="909114" y="1363"/>
                </a:lnTo>
                <a:lnTo>
                  <a:pt x="957216" y="5404"/>
                </a:lnTo>
                <a:lnTo>
                  <a:pt x="1004531" y="12051"/>
                </a:lnTo>
                <a:lnTo>
                  <a:pt x="1050987" y="21230"/>
                </a:lnTo>
                <a:lnTo>
                  <a:pt x="1096510" y="32869"/>
                </a:lnTo>
                <a:lnTo>
                  <a:pt x="1141030" y="46896"/>
                </a:lnTo>
                <a:lnTo>
                  <a:pt x="1184471" y="63236"/>
                </a:lnTo>
                <a:lnTo>
                  <a:pt x="1226763" y="81819"/>
                </a:lnTo>
                <a:lnTo>
                  <a:pt x="1267832" y="102570"/>
                </a:lnTo>
                <a:lnTo>
                  <a:pt x="1307606" y="125418"/>
                </a:lnTo>
                <a:lnTo>
                  <a:pt x="1346012" y="150288"/>
                </a:lnTo>
                <a:lnTo>
                  <a:pt x="1382977" y="177110"/>
                </a:lnTo>
                <a:lnTo>
                  <a:pt x="1418429" y="205810"/>
                </a:lnTo>
                <a:lnTo>
                  <a:pt x="1452296" y="236315"/>
                </a:lnTo>
                <a:lnTo>
                  <a:pt x="1484504" y="268552"/>
                </a:lnTo>
                <a:lnTo>
                  <a:pt x="1514981" y="302449"/>
                </a:lnTo>
                <a:lnTo>
                  <a:pt x="1543654" y="337934"/>
                </a:lnTo>
                <a:lnTo>
                  <a:pt x="1570450" y="374932"/>
                </a:lnTo>
                <a:lnTo>
                  <a:pt x="1595298" y="413373"/>
                </a:lnTo>
                <a:lnTo>
                  <a:pt x="1618124" y="453182"/>
                </a:lnTo>
                <a:lnTo>
                  <a:pt x="1638855" y="494287"/>
                </a:lnTo>
                <a:lnTo>
                  <a:pt x="1657420" y="536615"/>
                </a:lnTo>
                <a:lnTo>
                  <a:pt x="1673745" y="580094"/>
                </a:lnTo>
                <a:lnTo>
                  <a:pt x="1687758" y="624651"/>
                </a:lnTo>
                <a:lnTo>
                  <a:pt x="1699386" y="670214"/>
                </a:lnTo>
                <a:lnTo>
                  <a:pt x="1708556" y="716708"/>
                </a:lnTo>
                <a:lnTo>
                  <a:pt x="1715196" y="764063"/>
                </a:lnTo>
                <a:lnTo>
                  <a:pt x="1719234" y="812204"/>
                </a:lnTo>
                <a:lnTo>
                  <a:pt x="1720596" y="861060"/>
                </a:lnTo>
                <a:lnTo>
                  <a:pt x="1719234" y="909915"/>
                </a:lnTo>
                <a:lnTo>
                  <a:pt x="1715196" y="958056"/>
                </a:lnTo>
                <a:lnTo>
                  <a:pt x="1708556" y="1005411"/>
                </a:lnTo>
                <a:lnTo>
                  <a:pt x="1699386" y="1051905"/>
                </a:lnTo>
                <a:lnTo>
                  <a:pt x="1687758" y="1097468"/>
                </a:lnTo>
                <a:lnTo>
                  <a:pt x="1673745" y="1142025"/>
                </a:lnTo>
                <a:lnTo>
                  <a:pt x="1657420" y="1185504"/>
                </a:lnTo>
                <a:lnTo>
                  <a:pt x="1638855" y="1227832"/>
                </a:lnTo>
                <a:lnTo>
                  <a:pt x="1618124" y="1268937"/>
                </a:lnTo>
                <a:lnTo>
                  <a:pt x="1595298" y="1308746"/>
                </a:lnTo>
                <a:lnTo>
                  <a:pt x="1570450" y="1347187"/>
                </a:lnTo>
                <a:lnTo>
                  <a:pt x="1543654" y="1384185"/>
                </a:lnTo>
                <a:lnTo>
                  <a:pt x="1514981" y="1419670"/>
                </a:lnTo>
                <a:lnTo>
                  <a:pt x="1484504" y="1453567"/>
                </a:lnTo>
                <a:lnTo>
                  <a:pt x="1452296" y="1485804"/>
                </a:lnTo>
                <a:lnTo>
                  <a:pt x="1418429" y="1516309"/>
                </a:lnTo>
                <a:lnTo>
                  <a:pt x="1382977" y="1545009"/>
                </a:lnTo>
                <a:lnTo>
                  <a:pt x="1346012" y="1571831"/>
                </a:lnTo>
                <a:lnTo>
                  <a:pt x="1307606" y="1596701"/>
                </a:lnTo>
                <a:lnTo>
                  <a:pt x="1267832" y="1619549"/>
                </a:lnTo>
                <a:lnTo>
                  <a:pt x="1226763" y="1640300"/>
                </a:lnTo>
                <a:lnTo>
                  <a:pt x="1184471" y="1658883"/>
                </a:lnTo>
                <a:lnTo>
                  <a:pt x="1141030" y="1675223"/>
                </a:lnTo>
                <a:lnTo>
                  <a:pt x="1096510" y="1689250"/>
                </a:lnTo>
                <a:lnTo>
                  <a:pt x="1050987" y="1700889"/>
                </a:lnTo>
                <a:lnTo>
                  <a:pt x="1004531" y="1710068"/>
                </a:lnTo>
                <a:lnTo>
                  <a:pt x="957216" y="1716715"/>
                </a:lnTo>
                <a:lnTo>
                  <a:pt x="909114" y="1720756"/>
                </a:lnTo>
                <a:lnTo>
                  <a:pt x="860297" y="1722120"/>
                </a:lnTo>
                <a:lnTo>
                  <a:pt x="811479" y="1720756"/>
                </a:lnTo>
                <a:lnTo>
                  <a:pt x="763375" y="1716715"/>
                </a:lnTo>
                <a:lnTo>
                  <a:pt x="716058" y="1710068"/>
                </a:lnTo>
                <a:lnTo>
                  <a:pt x="669600" y="1700889"/>
                </a:lnTo>
                <a:lnTo>
                  <a:pt x="624076" y="1689250"/>
                </a:lnTo>
                <a:lnTo>
                  <a:pt x="579556" y="1675223"/>
                </a:lnTo>
                <a:lnTo>
                  <a:pt x="536113" y="1658883"/>
                </a:lnTo>
                <a:lnTo>
                  <a:pt x="493821" y="1640300"/>
                </a:lnTo>
                <a:lnTo>
                  <a:pt x="452752" y="1619549"/>
                </a:lnTo>
                <a:lnTo>
                  <a:pt x="412978" y="1596701"/>
                </a:lnTo>
                <a:lnTo>
                  <a:pt x="374572" y="1571831"/>
                </a:lnTo>
                <a:lnTo>
                  <a:pt x="337607" y="1545009"/>
                </a:lnTo>
                <a:lnTo>
                  <a:pt x="302155" y="1516309"/>
                </a:lnTo>
                <a:lnTo>
                  <a:pt x="268289" y="1485804"/>
                </a:lnTo>
                <a:lnTo>
                  <a:pt x="236082" y="1453567"/>
                </a:lnTo>
                <a:lnTo>
                  <a:pt x="205606" y="1419670"/>
                </a:lnTo>
                <a:lnTo>
                  <a:pt x="176934" y="1384185"/>
                </a:lnTo>
                <a:lnTo>
                  <a:pt x="150138" y="1347187"/>
                </a:lnTo>
                <a:lnTo>
                  <a:pt x="125291" y="1308746"/>
                </a:lnTo>
                <a:lnTo>
                  <a:pt x="102466" y="1268937"/>
                </a:lnTo>
                <a:lnTo>
                  <a:pt x="81736" y="1227832"/>
                </a:lnTo>
                <a:lnTo>
                  <a:pt x="63172" y="1185504"/>
                </a:lnTo>
                <a:lnTo>
                  <a:pt x="46847" y="1142025"/>
                </a:lnTo>
                <a:lnTo>
                  <a:pt x="32835" y="1097468"/>
                </a:lnTo>
                <a:lnTo>
                  <a:pt x="21208" y="1051905"/>
                </a:lnTo>
                <a:lnTo>
                  <a:pt x="12038" y="1005411"/>
                </a:lnTo>
                <a:lnTo>
                  <a:pt x="5398" y="958056"/>
                </a:lnTo>
                <a:lnTo>
                  <a:pt x="1361" y="909915"/>
                </a:lnTo>
                <a:lnTo>
                  <a:pt x="0" y="86106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F3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6891288" y="2296027"/>
            <a:ext cx="1720850" cy="1722120"/>
          </a:xfrm>
          <a:custGeom>
            <a:rect b="b" l="l" r="r" t="t"/>
            <a:pathLst>
              <a:path extrusionOk="0" h="1722120" w="1720850">
                <a:moveTo>
                  <a:pt x="0" y="861060"/>
                </a:moveTo>
                <a:lnTo>
                  <a:pt x="1361" y="812204"/>
                </a:lnTo>
                <a:lnTo>
                  <a:pt x="5398" y="764063"/>
                </a:lnTo>
                <a:lnTo>
                  <a:pt x="12038" y="716708"/>
                </a:lnTo>
                <a:lnTo>
                  <a:pt x="21208" y="670214"/>
                </a:lnTo>
                <a:lnTo>
                  <a:pt x="32835" y="624651"/>
                </a:lnTo>
                <a:lnTo>
                  <a:pt x="46847" y="580094"/>
                </a:lnTo>
                <a:lnTo>
                  <a:pt x="63172" y="536615"/>
                </a:lnTo>
                <a:lnTo>
                  <a:pt x="81736" y="494287"/>
                </a:lnTo>
                <a:lnTo>
                  <a:pt x="102466" y="453182"/>
                </a:lnTo>
                <a:lnTo>
                  <a:pt x="125291" y="413373"/>
                </a:lnTo>
                <a:lnTo>
                  <a:pt x="150138" y="374932"/>
                </a:lnTo>
                <a:lnTo>
                  <a:pt x="176934" y="337934"/>
                </a:lnTo>
                <a:lnTo>
                  <a:pt x="205606" y="302449"/>
                </a:lnTo>
                <a:lnTo>
                  <a:pt x="236082" y="268552"/>
                </a:lnTo>
                <a:lnTo>
                  <a:pt x="268289" y="236315"/>
                </a:lnTo>
                <a:lnTo>
                  <a:pt x="302155" y="205810"/>
                </a:lnTo>
                <a:lnTo>
                  <a:pt x="337607" y="177110"/>
                </a:lnTo>
                <a:lnTo>
                  <a:pt x="374572" y="150288"/>
                </a:lnTo>
                <a:lnTo>
                  <a:pt x="412978" y="125418"/>
                </a:lnTo>
                <a:lnTo>
                  <a:pt x="452752" y="102570"/>
                </a:lnTo>
                <a:lnTo>
                  <a:pt x="493821" y="81819"/>
                </a:lnTo>
                <a:lnTo>
                  <a:pt x="536113" y="63236"/>
                </a:lnTo>
                <a:lnTo>
                  <a:pt x="579556" y="46896"/>
                </a:lnTo>
                <a:lnTo>
                  <a:pt x="624076" y="32869"/>
                </a:lnTo>
                <a:lnTo>
                  <a:pt x="669600" y="21230"/>
                </a:lnTo>
                <a:lnTo>
                  <a:pt x="716058" y="12051"/>
                </a:lnTo>
                <a:lnTo>
                  <a:pt x="763375" y="5404"/>
                </a:lnTo>
                <a:lnTo>
                  <a:pt x="811479" y="1363"/>
                </a:lnTo>
                <a:lnTo>
                  <a:pt x="860297" y="0"/>
                </a:lnTo>
                <a:lnTo>
                  <a:pt x="909114" y="1363"/>
                </a:lnTo>
                <a:lnTo>
                  <a:pt x="957216" y="5404"/>
                </a:lnTo>
                <a:lnTo>
                  <a:pt x="1004531" y="12051"/>
                </a:lnTo>
                <a:lnTo>
                  <a:pt x="1050987" y="21230"/>
                </a:lnTo>
                <a:lnTo>
                  <a:pt x="1096510" y="32869"/>
                </a:lnTo>
                <a:lnTo>
                  <a:pt x="1141030" y="46896"/>
                </a:lnTo>
                <a:lnTo>
                  <a:pt x="1184471" y="63236"/>
                </a:lnTo>
                <a:lnTo>
                  <a:pt x="1226763" y="81819"/>
                </a:lnTo>
                <a:lnTo>
                  <a:pt x="1267832" y="102570"/>
                </a:lnTo>
                <a:lnTo>
                  <a:pt x="1307606" y="125418"/>
                </a:lnTo>
                <a:lnTo>
                  <a:pt x="1346012" y="150288"/>
                </a:lnTo>
                <a:lnTo>
                  <a:pt x="1382977" y="177110"/>
                </a:lnTo>
                <a:lnTo>
                  <a:pt x="1418429" y="205810"/>
                </a:lnTo>
                <a:lnTo>
                  <a:pt x="1452296" y="236315"/>
                </a:lnTo>
                <a:lnTo>
                  <a:pt x="1484504" y="268552"/>
                </a:lnTo>
                <a:lnTo>
                  <a:pt x="1514981" y="302449"/>
                </a:lnTo>
                <a:lnTo>
                  <a:pt x="1543654" y="337934"/>
                </a:lnTo>
                <a:lnTo>
                  <a:pt x="1570450" y="374932"/>
                </a:lnTo>
                <a:lnTo>
                  <a:pt x="1595298" y="413373"/>
                </a:lnTo>
                <a:lnTo>
                  <a:pt x="1618124" y="453182"/>
                </a:lnTo>
                <a:lnTo>
                  <a:pt x="1638855" y="494287"/>
                </a:lnTo>
                <a:lnTo>
                  <a:pt x="1657420" y="536615"/>
                </a:lnTo>
                <a:lnTo>
                  <a:pt x="1673745" y="580094"/>
                </a:lnTo>
                <a:lnTo>
                  <a:pt x="1687758" y="624651"/>
                </a:lnTo>
                <a:lnTo>
                  <a:pt x="1699386" y="670214"/>
                </a:lnTo>
                <a:lnTo>
                  <a:pt x="1708556" y="716708"/>
                </a:lnTo>
                <a:lnTo>
                  <a:pt x="1715196" y="764063"/>
                </a:lnTo>
                <a:lnTo>
                  <a:pt x="1719234" y="812204"/>
                </a:lnTo>
                <a:lnTo>
                  <a:pt x="1720596" y="861060"/>
                </a:lnTo>
                <a:lnTo>
                  <a:pt x="1719234" y="909915"/>
                </a:lnTo>
                <a:lnTo>
                  <a:pt x="1715196" y="958056"/>
                </a:lnTo>
                <a:lnTo>
                  <a:pt x="1708556" y="1005411"/>
                </a:lnTo>
                <a:lnTo>
                  <a:pt x="1699386" y="1051905"/>
                </a:lnTo>
                <a:lnTo>
                  <a:pt x="1687758" y="1097468"/>
                </a:lnTo>
                <a:lnTo>
                  <a:pt x="1673745" y="1142025"/>
                </a:lnTo>
                <a:lnTo>
                  <a:pt x="1657420" y="1185504"/>
                </a:lnTo>
                <a:lnTo>
                  <a:pt x="1638855" y="1227832"/>
                </a:lnTo>
                <a:lnTo>
                  <a:pt x="1618124" y="1268937"/>
                </a:lnTo>
                <a:lnTo>
                  <a:pt x="1595298" y="1308746"/>
                </a:lnTo>
                <a:lnTo>
                  <a:pt x="1570450" y="1347187"/>
                </a:lnTo>
                <a:lnTo>
                  <a:pt x="1543654" y="1384185"/>
                </a:lnTo>
                <a:lnTo>
                  <a:pt x="1514981" y="1419670"/>
                </a:lnTo>
                <a:lnTo>
                  <a:pt x="1484504" y="1453567"/>
                </a:lnTo>
                <a:lnTo>
                  <a:pt x="1452296" y="1485804"/>
                </a:lnTo>
                <a:lnTo>
                  <a:pt x="1418429" y="1516309"/>
                </a:lnTo>
                <a:lnTo>
                  <a:pt x="1382977" y="1545009"/>
                </a:lnTo>
                <a:lnTo>
                  <a:pt x="1346012" y="1571831"/>
                </a:lnTo>
                <a:lnTo>
                  <a:pt x="1307606" y="1596701"/>
                </a:lnTo>
                <a:lnTo>
                  <a:pt x="1267832" y="1619549"/>
                </a:lnTo>
                <a:lnTo>
                  <a:pt x="1226763" y="1640300"/>
                </a:lnTo>
                <a:lnTo>
                  <a:pt x="1184471" y="1658883"/>
                </a:lnTo>
                <a:lnTo>
                  <a:pt x="1141030" y="1675223"/>
                </a:lnTo>
                <a:lnTo>
                  <a:pt x="1096510" y="1689250"/>
                </a:lnTo>
                <a:lnTo>
                  <a:pt x="1050987" y="1700889"/>
                </a:lnTo>
                <a:lnTo>
                  <a:pt x="1004531" y="1710068"/>
                </a:lnTo>
                <a:lnTo>
                  <a:pt x="957216" y="1716715"/>
                </a:lnTo>
                <a:lnTo>
                  <a:pt x="909114" y="1720756"/>
                </a:lnTo>
                <a:lnTo>
                  <a:pt x="860297" y="1722120"/>
                </a:lnTo>
                <a:lnTo>
                  <a:pt x="811479" y="1720756"/>
                </a:lnTo>
                <a:lnTo>
                  <a:pt x="763375" y="1716715"/>
                </a:lnTo>
                <a:lnTo>
                  <a:pt x="716058" y="1710068"/>
                </a:lnTo>
                <a:lnTo>
                  <a:pt x="669600" y="1700889"/>
                </a:lnTo>
                <a:lnTo>
                  <a:pt x="624076" y="1689250"/>
                </a:lnTo>
                <a:lnTo>
                  <a:pt x="579556" y="1675223"/>
                </a:lnTo>
                <a:lnTo>
                  <a:pt x="536113" y="1658883"/>
                </a:lnTo>
                <a:lnTo>
                  <a:pt x="493821" y="1640300"/>
                </a:lnTo>
                <a:lnTo>
                  <a:pt x="452752" y="1619549"/>
                </a:lnTo>
                <a:lnTo>
                  <a:pt x="412978" y="1596701"/>
                </a:lnTo>
                <a:lnTo>
                  <a:pt x="374572" y="1571831"/>
                </a:lnTo>
                <a:lnTo>
                  <a:pt x="337607" y="1545009"/>
                </a:lnTo>
                <a:lnTo>
                  <a:pt x="302155" y="1516309"/>
                </a:lnTo>
                <a:lnTo>
                  <a:pt x="268289" y="1485804"/>
                </a:lnTo>
                <a:lnTo>
                  <a:pt x="236082" y="1453567"/>
                </a:lnTo>
                <a:lnTo>
                  <a:pt x="205606" y="1419670"/>
                </a:lnTo>
                <a:lnTo>
                  <a:pt x="176934" y="1384185"/>
                </a:lnTo>
                <a:lnTo>
                  <a:pt x="150138" y="1347187"/>
                </a:lnTo>
                <a:lnTo>
                  <a:pt x="125291" y="1308746"/>
                </a:lnTo>
                <a:lnTo>
                  <a:pt x="102466" y="1268937"/>
                </a:lnTo>
                <a:lnTo>
                  <a:pt x="81736" y="1227832"/>
                </a:lnTo>
                <a:lnTo>
                  <a:pt x="63172" y="1185504"/>
                </a:lnTo>
                <a:lnTo>
                  <a:pt x="46847" y="1142025"/>
                </a:lnTo>
                <a:lnTo>
                  <a:pt x="32835" y="1097468"/>
                </a:lnTo>
                <a:lnTo>
                  <a:pt x="21208" y="1051905"/>
                </a:lnTo>
                <a:lnTo>
                  <a:pt x="12038" y="1005411"/>
                </a:lnTo>
                <a:lnTo>
                  <a:pt x="5398" y="958056"/>
                </a:lnTo>
                <a:lnTo>
                  <a:pt x="1361" y="909915"/>
                </a:lnTo>
                <a:lnTo>
                  <a:pt x="0" y="86106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F34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1326355" y="2549171"/>
            <a:ext cx="17208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FF3478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3414335" y="2561704"/>
            <a:ext cx="17208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FF3478"/>
                </a:solidFill>
                <a:latin typeface="Arial"/>
                <a:ea typeface="Arial"/>
                <a:cs typeface="Arial"/>
                <a:sym typeface="Arial"/>
              </a:rPr>
              <a:t>II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5522368" y="2564211"/>
            <a:ext cx="282374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FF3478"/>
                </a:solidFill>
                <a:latin typeface="Arial"/>
                <a:ea typeface="Arial"/>
                <a:cs typeface="Arial"/>
                <a:sym typeface="Arial"/>
              </a:rPr>
              <a:t>III 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7650453" y="2566717"/>
            <a:ext cx="312453" cy="33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FF3478"/>
                </a:solidFill>
                <a:latin typeface="Arial"/>
                <a:ea typeface="Arial"/>
                <a:cs typeface="Arial"/>
                <a:sym typeface="Arial"/>
              </a:rPr>
              <a:t>IV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1115802" y="3170802"/>
            <a:ext cx="763637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FF3478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b="1" i="0" sz="2000" u="none" cap="none" strike="noStrike">
              <a:solidFill>
                <a:srgbClr val="FF34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2976353" y="3170801"/>
            <a:ext cx="1048048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FF3478"/>
                </a:solidFill>
                <a:latin typeface="Arial"/>
                <a:ea typeface="Arial"/>
                <a:cs typeface="Arial"/>
                <a:sym typeface="Arial"/>
              </a:rPr>
              <a:t>개발일정</a:t>
            </a:r>
            <a:endParaRPr b="1" i="0" sz="2000" u="none" cap="none" strike="noStrike">
              <a:solidFill>
                <a:srgbClr val="FF34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5387012" y="3170801"/>
            <a:ext cx="763637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FF3478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endParaRPr b="1" i="0" sz="2000" u="none" cap="none" strike="noStrike">
              <a:solidFill>
                <a:srgbClr val="FF34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7372222" y="3170803"/>
            <a:ext cx="763637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FF3478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243511" y="423591"/>
            <a:ext cx="763637" cy="321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368299" y="374450"/>
            <a:ext cx="17424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회원가입(개인) </a:t>
            </a:r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336144" y="664538"/>
            <a:ext cx="5745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52736"/>
            <a:ext cx="9144000" cy="4624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48" name="Google Shape;348;p35"/>
          <p:cNvSpPr/>
          <p:nvPr/>
        </p:nvSpPr>
        <p:spPr>
          <a:xfrm>
            <a:off x="368300" y="374450"/>
            <a:ext cx="18662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회원가입(개인)   </a:t>
            </a:r>
            <a:endParaRPr/>
          </a:p>
        </p:txBody>
      </p:sp>
      <p:sp>
        <p:nvSpPr>
          <p:cNvPr id="349" name="Google Shape;349;p35"/>
          <p:cNvSpPr/>
          <p:nvPr/>
        </p:nvSpPr>
        <p:spPr>
          <a:xfrm>
            <a:off x="336144" y="664538"/>
            <a:ext cx="574446" cy="247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pic>
        <p:nvPicPr>
          <p:cNvPr id="350" name="Google Shape;350;p35"/>
          <p:cNvPicPr preferRelativeResize="0"/>
          <p:nvPr/>
        </p:nvPicPr>
        <p:blipFill rotWithShape="1">
          <a:blip r:embed="rId3">
            <a:alphaModFix/>
          </a:blip>
          <a:srcRect b="0" l="1180" r="0" t="0"/>
          <a:stretch/>
        </p:blipFill>
        <p:spPr>
          <a:xfrm>
            <a:off x="0" y="1052735"/>
            <a:ext cx="9144000" cy="475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>
            <a:hlinkClick action="ppaction://hlinkshowjump?jump=nextslide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8672" y="2348880"/>
            <a:ext cx="2915816" cy="266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368296" y="374450"/>
            <a:ext cx="20853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회원가입(사업자)   </a:t>
            </a: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323528" y="664538"/>
            <a:ext cx="581729" cy="247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pic>
        <p:nvPicPr>
          <p:cNvPr id="360" name="Google Shape;360;p36"/>
          <p:cNvPicPr preferRelativeResize="0"/>
          <p:nvPr/>
        </p:nvPicPr>
        <p:blipFill rotWithShape="1">
          <a:blip r:embed="rId3">
            <a:alphaModFix/>
          </a:blip>
          <a:srcRect b="0" l="0" r="1179" t="0"/>
          <a:stretch/>
        </p:blipFill>
        <p:spPr>
          <a:xfrm>
            <a:off x="0" y="1044798"/>
            <a:ext cx="9144000" cy="476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368302" y="374450"/>
            <a:ext cx="923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 </a:t>
            </a: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 b="-199" l="0" r="799" t="200"/>
          <a:stretch/>
        </p:blipFill>
        <p:spPr>
          <a:xfrm>
            <a:off x="0" y="1048767"/>
            <a:ext cx="9144000" cy="476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368302" y="374450"/>
            <a:ext cx="8566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/>
          </a:p>
        </p:txBody>
      </p:sp>
      <p:sp>
        <p:nvSpPr>
          <p:cNvPr id="377" name="Google Shape;377;p38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 b="0" l="0" r="1179" t="0"/>
          <a:stretch/>
        </p:blipFill>
        <p:spPr>
          <a:xfrm>
            <a:off x="0" y="1052735"/>
            <a:ext cx="9144000" cy="475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368302" y="374450"/>
            <a:ext cx="15233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카카오로그인</a:t>
            </a: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pic>
        <p:nvPicPr>
          <p:cNvPr id="387" name="Google Shape;387;p39"/>
          <p:cNvPicPr preferRelativeResize="0"/>
          <p:nvPr/>
        </p:nvPicPr>
        <p:blipFill rotWithShape="1">
          <a:blip r:embed="rId3">
            <a:alphaModFix/>
          </a:blip>
          <a:srcRect b="0" l="0" r="1179" t="0"/>
          <a:stretch/>
        </p:blipFill>
        <p:spPr>
          <a:xfrm>
            <a:off x="0" y="1116806"/>
            <a:ext cx="9036496" cy="4624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/>
          <p:nvPr/>
        </p:nvSpPr>
        <p:spPr>
          <a:xfrm>
            <a:off x="35496" y="385500"/>
            <a:ext cx="3946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368302" y="374450"/>
            <a:ext cx="1304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/>
          </a:p>
        </p:txBody>
      </p:sp>
      <p:sp>
        <p:nvSpPr>
          <p:cNvPr id="395" name="Google Shape;395;p40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pic>
        <p:nvPicPr>
          <p:cNvPr id="396" name="Google Shape;396;p40"/>
          <p:cNvPicPr preferRelativeResize="0"/>
          <p:nvPr/>
        </p:nvPicPr>
        <p:blipFill rotWithShape="1">
          <a:blip r:embed="rId3">
            <a:alphaModFix/>
          </a:blip>
          <a:srcRect b="0" l="0" r="1179" t="0"/>
          <a:stretch/>
        </p:blipFill>
        <p:spPr>
          <a:xfrm>
            <a:off x="0" y="1052736"/>
            <a:ext cx="9144000" cy="468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/>
          <p:nvPr/>
        </p:nvSpPr>
        <p:spPr>
          <a:xfrm>
            <a:off x="3953332" y="1060187"/>
            <a:ext cx="37920" cy="37920"/>
          </a:xfrm>
          <a:prstGeom prst="ellipse">
            <a:avLst/>
          </a:prstGeom>
          <a:solidFill>
            <a:srgbClr val="5C9E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41"/>
          <p:cNvSpPr/>
          <p:nvPr/>
        </p:nvSpPr>
        <p:spPr>
          <a:xfrm>
            <a:off x="0" y="0"/>
            <a:ext cx="9144000" cy="23016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368300" y="374450"/>
            <a:ext cx="18853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 내역 리스트</a:t>
            </a:r>
            <a:endParaRPr/>
          </a:p>
        </p:txBody>
      </p:sp>
      <p:sp>
        <p:nvSpPr>
          <p:cNvPr id="406" name="Google Shape;406;p41"/>
          <p:cNvSpPr/>
          <p:nvPr/>
        </p:nvSpPr>
        <p:spPr>
          <a:xfrm>
            <a:off x="404148" y="650021"/>
            <a:ext cx="58264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pic>
        <p:nvPicPr>
          <p:cNvPr id="407" name="Google Shape;40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21556"/>
            <a:ext cx="9144000" cy="481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sp>
        <p:nvSpPr>
          <p:cNvPr id="413" name="Google Shape;413;p42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14" name="Google Shape;414;p42"/>
          <p:cNvSpPr/>
          <p:nvPr/>
        </p:nvSpPr>
        <p:spPr>
          <a:xfrm>
            <a:off x="368302" y="374450"/>
            <a:ext cx="16757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회원정보(상세)</a:t>
            </a:r>
            <a:endParaRPr/>
          </a:p>
        </p:txBody>
      </p:sp>
      <p:pic>
        <p:nvPicPr>
          <p:cNvPr id="415" name="Google Shape;4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1081"/>
            <a:ext cx="9144000" cy="4795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/>
          <p:nvPr/>
        </p:nvSpPr>
        <p:spPr>
          <a:xfrm>
            <a:off x="404150" y="650021"/>
            <a:ext cx="58264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sp>
        <p:nvSpPr>
          <p:cNvPr id="421" name="Google Shape;421;p43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22" name="Google Shape;422;p43"/>
          <p:cNvSpPr/>
          <p:nvPr/>
        </p:nvSpPr>
        <p:spPr>
          <a:xfrm>
            <a:off x="368302" y="374450"/>
            <a:ext cx="15900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회원정보 수정</a:t>
            </a:r>
            <a:endParaRPr/>
          </a:p>
        </p:txBody>
      </p:sp>
      <p:pic>
        <p:nvPicPr>
          <p:cNvPr id="423" name="Google Shape;423;p43"/>
          <p:cNvPicPr preferRelativeResize="0"/>
          <p:nvPr/>
        </p:nvPicPr>
        <p:blipFill rotWithShape="1">
          <a:blip r:embed="rId3">
            <a:alphaModFix/>
          </a:blip>
          <a:srcRect b="429" l="8040" r="5870" t="-430"/>
          <a:stretch/>
        </p:blipFill>
        <p:spPr>
          <a:xfrm>
            <a:off x="-36512" y="1052736"/>
            <a:ext cx="5238655" cy="461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1907" y="1052736"/>
            <a:ext cx="5078604" cy="475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17"/>
          <p:cNvCxnSpPr/>
          <p:nvPr/>
        </p:nvCxnSpPr>
        <p:spPr>
          <a:xfrm>
            <a:off x="3340880" y="2132092"/>
            <a:ext cx="0" cy="252931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0" name="Google Shape;140;p17"/>
          <p:cNvSpPr/>
          <p:nvPr/>
        </p:nvSpPr>
        <p:spPr>
          <a:xfrm>
            <a:off x="3779912" y="2250283"/>
            <a:ext cx="2425664" cy="146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rPr>
              <a:t>TRIVIEW</a:t>
            </a:r>
            <a:endParaRPr b="1" sz="2400">
              <a:solidFill>
                <a:srgbClr val="FF5A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TRIP + VIEW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여행과 숙소는 한묶음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329932" y="2110793"/>
            <a:ext cx="2571915" cy="2571915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404150" y="650025"/>
            <a:ext cx="942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TRIVIEW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야자수, 그래픽, 디자인이(가) 표시된 사진&#10;&#10;자동 생성된 설명"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5407" y="1709988"/>
            <a:ext cx="3914274" cy="391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/>
          <p:nvPr/>
        </p:nvSpPr>
        <p:spPr>
          <a:xfrm>
            <a:off x="404150" y="650021"/>
            <a:ext cx="634946" cy="252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sp>
        <p:nvSpPr>
          <p:cNvPr id="431" name="Google Shape;431;p44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32" name="Google Shape;432;p44"/>
          <p:cNvSpPr/>
          <p:nvPr/>
        </p:nvSpPr>
        <p:spPr>
          <a:xfrm>
            <a:off x="368302" y="374450"/>
            <a:ext cx="10756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로그아웃</a:t>
            </a:r>
            <a:endParaRPr/>
          </a:p>
        </p:txBody>
      </p:sp>
      <p:pic>
        <p:nvPicPr>
          <p:cNvPr id="433" name="Google Shape;433;p44"/>
          <p:cNvPicPr preferRelativeResize="0"/>
          <p:nvPr/>
        </p:nvPicPr>
        <p:blipFill rotWithShape="1">
          <a:blip r:embed="rId3">
            <a:alphaModFix/>
          </a:blip>
          <a:srcRect b="0" l="0" r="1179" t="0"/>
          <a:stretch/>
        </p:blipFill>
        <p:spPr>
          <a:xfrm>
            <a:off x="0" y="1044798"/>
            <a:ext cx="9144000" cy="476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5"/>
          <p:cNvSpPr/>
          <p:nvPr/>
        </p:nvSpPr>
        <p:spPr>
          <a:xfrm>
            <a:off x="404150" y="650021"/>
            <a:ext cx="634946" cy="252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sp>
        <p:nvSpPr>
          <p:cNvPr id="440" name="Google Shape;440;p45"/>
          <p:cNvSpPr txBox="1"/>
          <p:nvPr/>
        </p:nvSpPr>
        <p:spPr>
          <a:xfrm>
            <a:off x="35496" y="385500"/>
            <a:ext cx="389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41" name="Google Shape;441;p45"/>
          <p:cNvSpPr/>
          <p:nvPr/>
        </p:nvSpPr>
        <p:spPr>
          <a:xfrm>
            <a:off x="368301" y="374450"/>
            <a:ext cx="24091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로그아웃(아이디 저장)</a:t>
            </a:r>
            <a:endParaRPr/>
          </a:p>
        </p:txBody>
      </p:sp>
      <p:pic>
        <p:nvPicPr>
          <p:cNvPr id="442" name="Google Shape;442;p45"/>
          <p:cNvPicPr preferRelativeResize="0"/>
          <p:nvPr/>
        </p:nvPicPr>
        <p:blipFill rotWithShape="1">
          <a:blip r:embed="rId3">
            <a:alphaModFix/>
          </a:blip>
          <a:srcRect b="0" l="0" r="1179" t="0"/>
          <a:stretch/>
        </p:blipFill>
        <p:spPr>
          <a:xfrm>
            <a:off x="0" y="1052736"/>
            <a:ext cx="9144000" cy="468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"/>
          <p:cNvSpPr/>
          <p:nvPr/>
        </p:nvSpPr>
        <p:spPr>
          <a:xfrm>
            <a:off x="404150" y="650021"/>
            <a:ext cx="634946" cy="252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endParaRPr/>
          </a:p>
        </p:txBody>
      </p:sp>
      <p:sp>
        <p:nvSpPr>
          <p:cNvPr id="449" name="Google Shape;449;p46"/>
          <p:cNvSpPr txBox="1"/>
          <p:nvPr/>
        </p:nvSpPr>
        <p:spPr>
          <a:xfrm>
            <a:off x="35496" y="385500"/>
            <a:ext cx="3893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6"/>
          <p:cNvSpPr/>
          <p:nvPr/>
        </p:nvSpPr>
        <p:spPr>
          <a:xfrm>
            <a:off x="368301" y="374450"/>
            <a:ext cx="1075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회원탈퇴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46"/>
          <p:cNvPicPr preferRelativeResize="0"/>
          <p:nvPr/>
        </p:nvPicPr>
        <p:blipFill rotWithShape="1">
          <a:blip r:embed="rId3">
            <a:alphaModFix/>
          </a:blip>
          <a:srcRect b="0" l="0" r="1179" t="0"/>
          <a:stretch/>
        </p:blipFill>
        <p:spPr>
          <a:xfrm>
            <a:off x="0" y="1044798"/>
            <a:ext cx="9036496" cy="476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31099"/>
            <a:ext cx="9144000" cy="419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7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7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상세 기술 구현</a:t>
            </a:r>
            <a:endParaRPr/>
          </a:p>
        </p:txBody>
      </p:sp>
      <p:sp>
        <p:nvSpPr>
          <p:cNvPr id="459" name="Google Shape;459;p47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sp>
        <p:nvSpPr>
          <p:cNvPr id="460" name="Google Shape;460;p47"/>
          <p:cNvSpPr/>
          <p:nvPr/>
        </p:nvSpPr>
        <p:spPr>
          <a:xfrm>
            <a:off x="5669891" y="1337507"/>
            <a:ext cx="352424" cy="363542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47"/>
          <p:cNvSpPr/>
          <p:nvPr/>
        </p:nvSpPr>
        <p:spPr>
          <a:xfrm>
            <a:off x="6172199" y="1331099"/>
            <a:ext cx="581026" cy="363542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8086723" y="1885950"/>
            <a:ext cx="914401" cy="26670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배지 1 단색으로 채워진" id="463" name="Google Shape;46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104" y="1742266"/>
            <a:ext cx="323988" cy="323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배지 단색으로 채워진" id="464" name="Google Shape;464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5011" y="1104183"/>
            <a:ext cx="312641" cy="3126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배지 3 단색으로 채워진" id="465" name="Google Shape;465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2057" y="1109587"/>
            <a:ext cx="326287" cy="32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8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 불가 날짜</a:t>
            </a: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473" name="Google Shape;4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4" y="1168458"/>
            <a:ext cx="4618120" cy="374174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8"/>
          <p:cNvSpPr/>
          <p:nvPr/>
        </p:nvSpPr>
        <p:spPr>
          <a:xfrm>
            <a:off x="368302" y="2628899"/>
            <a:ext cx="1146174" cy="23812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5" name="Google Shape;47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3863" y="2747961"/>
            <a:ext cx="5008113" cy="207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9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 불가 날짜</a:t>
            </a:r>
            <a:endParaRPr/>
          </a:p>
        </p:txBody>
      </p:sp>
      <p:sp>
        <p:nvSpPr>
          <p:cNvPr id="482" name="Google Shape;482;p49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483" name="Google Shape;48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13" y="1035108"/>
            <a:ext cx="6743773" cy="4498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0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 불가 날짜</a:t>
            </a:r>
            <a:endParaRPr/>
          </a:p>
        </p:txBody>
      </p:sp>
      <p:sp>
        <p:nvSpPr>
          <p:cNvPr id="490" name="Google Shape;490;p50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491" name="Google Shape;49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4" y="1008303"/>
            <a:ext cx="5855832" cy="222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0668" y="2917004"/>
            <a:ext cx="5254376" cy="2856493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0"/>
          <p:cNvSpPr/>
          <p:nvPr/>
        </p:nvSpPr>
        <p:spPr>
          <a:xfrm>
            <a:off x="6858001" y="3883798"/>
            <a:ext cx="895350" cy="278627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50"/>
          <p:cNvSpPr/>
          <p:nvPr/>
        </p:nvSpPr>
        <p:spPr>
          <a:xfrm>
            <a:off x="5276848" y="4381499"/>
            <a:ext cx="811008" cy="304801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 불가 날짜</a:t>
            </a:r>
            <a:endParaRPr/>
          </a:p>
        </p:txBody>
      </p:sp>
      <p:sp>
        <p:nvSpPr>
          <p:cNvPr id="501" name="Google Shape;501;p51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502" name="Google Shape;5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5" y="1179508"/>
            <a:ext cx="5456152" cy="254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390314"/>
            <a:ext cx="4084674" cy="153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2773" y="4108575"/>
            <a:ext cx="3409950" cy="436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 불가 날짜</a:t>
            </a:r>
            <a:endParaRPr/>
          </a:p>
        </p:txBody>
      </p:sp>
      <p:sp>
        <p:nvSpPr>
          <p:cNvPr id="511" name="Google Shape;511;p5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512" name="Google Shape;51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4" y="1168458"/>
            <a:ext cx="5829805" cy="327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8240" y="3359641"/>
            <a:ext cx="4578825" cy="217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3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 불가 날짜</a:t>
            </a:r>
            <a:endParaRPr/>
          </a:p>
        </p:txBody>
      </p:sp>
      <p:sp>
        <p:nvSpPr>
          <p:cNvPr id="520" name="Google Shape;520;p53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521" name="Google Shape;52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4" y="1168458"/>
            <a:ext cx="6463707" cy="266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8269" y="2980960"/>
            <a:ext cx="6463707" cy="256183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3"/>
          <p:cNvSpPr/>
          <p:nvPr/>
        </p:nvSpPr>
        <p:spPr>
          <a:xfrm>
            <a:off x="2762251" y="3929052"/>
            <a:ext cx="1152524" cy="25242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53"/>
          <p:cNvSpPr/>
          <p:nvPr/>
        </p:nvSpPr>
        <p:spPr>
          <a:xfrm>
            <a:off x="571501" y="2199382"/>
            <a:ext cx="1152524" cy="25242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251520" y="4171143"/>
            <a:ext cx="2448272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검색 구현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정렬 구현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예약 불가 로직</a:t>
            </a:r>
            <a:endParaRPr b="1" sz="1800">
              <a:solidFill>
                <a:srgbClr val="FF5A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257924" y="1606737"/>
            <a:ext cx="2297852" cy="2254311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404150" y="650021"/>
            <a:ext cx="77136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3419872" y="1606737"/>
            <a:ext cx="2297852" cy="2254311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6516216" y="1606737"/>
            <a:ext cx="2297852" cy="2254311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3347864" y="4149080"/>
            <a:ext cx="244827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rPr>
              <a:t>임형준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매인페이지 구현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채팅 구현</a:t>
            </a:r>
            <a:endParaRPr b="1" sz="1800">
              <a:solidFill>
                <a:srgbClr val="FF5A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6516216" y="4149080"/>
            <a:ext cx="24482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예약 페이지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결제 API 통합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관리자 페이지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관리자 승인 구현</a:t>
            </a:r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84" y="2132856"/>
            <a:ext cx="1219047" cy="12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76" y="2132856"/>
            <a:ext cx="1219047" cy="12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2280" y="2132856"/>
            <a:ext cx="1219047" cy="121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4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4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 불가 날짜</a:t>
            </a:r>
            <a:endParaRPr/>
          </a:p>
        </p:txBody>
      </p:sp>
      <p:sp>
        <p:nvSpPr>
          <p:cNvPr id="531" name="Google Shape;531;p5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532" name="Google Shape;5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4" y="1168458"/>
            <a:ext cx="4959383" cy="234538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4"/>
          <p:cNvSpPr/>
          <p:nvPr/>
        </p:nvSpPr>
        <p:spPr>
          <a:xfrm>
            <a:off x="1841970" y="3090854"/>
            <a:ext cx="1214437" cy="344586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4" name="Google Shape;53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5981" y="3513846"/>
            <a:ext cx="5654530" cy="211854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4"/>
          <p:cNvSpPr/>
          <p:nvPr/>
        </p:nvSpPr>
        <p:spPr>
          <a:xfrm>
            <a:off x="3451916" y="3076216"/>
            <a:ext cx="1214437" cy="344586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6" name="Google Shape;53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96" y="4998939"/>
            <a:ext cx="3639697" cy="4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5"/>
          <p:cNvSpPr/>
          <p:nvPr/>
        </p:nvSpPr>
        <p:spPr>
          <a:xfrm>
            <a:off x="368302" y="374450"/>
            <a:ext cx="17331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 불가 날짜</a:t>
            </a:r>
            <a:endParaRPr/>
          </a:p>
        </p:txBody>
      </p:sp>
      <p:sp>
        <p:nvSpPr>
          <p:cNvPr id="543" name="Google Shape;543;p55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descr="예약 불가 날짜" id="544" name="Google Shape;54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008303"/>
            <a:ext cx="8763000" cy="4756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6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6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/>
          </a:p>
        </p:txBody>
      </p:sp>
      <p:sp>
        <p:nvSpPr>
          <p:cNvPr id="551" name="Google Shape;551;p56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552" name="Google Shape;5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6614"/>
            <a:ext cx="9144000" cy="432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7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7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/>
          </a:p>
        </p:txBody>
      </p:sp>
      <p:sp>
        <p:nvSpPr>
          <p:cNvPr id="559" name="Google Shape;559;p57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560" name="Google Shape;5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4081"/>
            <a:ext cx="9144000" cy="4989838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7"/>
          <p:cNvSpPr/>
          <p:nvPr/>
        </p:nvSpPr>
        <p:spPr>
          <a:xfrm>
            <a:off x="404150" y="1895475"/>
            <a:ext cx="2481925" cy="83820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57"/>
          <p:cNvSpPr/>
          <p:nvPr/>
        </p:nvSpPr>
        <p:spPr>
          <a:xfrm>
            <a:off x="368302" y="3071496"/>
            <a:ext cx="824576" cy="1310003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57"/>
          <p:cNvSpPr/>
          <p:nvPr/>
        </p:nvSpPr>
        <p:spPr>
          <a:xfrm>
            <a:off x="404150" y="4571798"/>
            <a:ext cx="2081875" cy="752677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57"/>
          <p:cNvSpPr/>
          <p:nvPr/>
        </p:nvSpPr>
        <p:spPr>
          <a:xfrm>
            <a:off x="3452150" y="1895475"/>
            <a:ext cx="5287700" cy="40957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배지 1 단색으로 채워진" id="565" name="Google Shape;56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339" y="1716840"/>
            <a:ext cx="323988" cy="323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배지 3 단색으로 채워진" id="566" name="Google Shape;56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864" y="4381499"/>
            <a:ext cx="326287" cy="326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배지 4 단색으로 채워진" id="567" name="Google Shape;56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51777" y="1699021"/>
            <a:ext cx="302475" cy="30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배지 단색으로 채워진" id="568" name="Google Shape;568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536" y="2898522"/>
            <a:ext cx="312641" cy="31264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7"/>
          <p:cNvSpPr/>
          <p:nvPr/>
        </p:nvSpPr>
        <p:spPr>
          <a:xfrm>
            <a:off x="3614077" y="2400300"/>
            <a:ext cx="5196548" cy="186690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배지 5 단색으로 채워진" id="570" name="Google Shape;570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87127" y="2305050"/>
            <a:ext cx="334250" cy="3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8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날짜</a:t>
            </a:r>
            <a:endParaRPr/>
          </a:p>
        </p:txBody>
      </p:sp>
      <p:sp>
        <p:nvSpPr>
          <p:cNvPr id="577" name="Google Shape;577;p58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descr="프로젝트 녹홥본" id="578" name="Google Shape;57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386" y="1910970"/>
            <a:ext cx="8151227" cy="3036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9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날짜</a:t>
            </a:r>
            <a:endParaRPr/>
          </a:p>
        </p:txBody>
      </p:sp>
      <p:sp>
        <p:nvSpPr>
          <p:cNvPr id="585" name="Google Shape;585;p59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586" name="Google Shape;5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2" y="1179508"/>
            <a:ext cx="4099915" cy="450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6646" y="1217608"/>
            <a:ext cx="3673158" cy="416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0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0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날짜</a:t>
            </a:r>
            <a:endParaRPr/>
          </a:p>
        </p:txBody>
      </p:sp>
      <p:sp>
        <p:nvSpPr>
          <p:cNvPr id="594" name="Google Shape;594;p60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descr="날짜 설정" id="595" name="Google Shape;59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552" y="1008303"/>
            <a:ext cx="3612506" cy="477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1058" y="1348667"/>
            <a:ext cx="4982928" cy="36318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0"/>
          <p:cNvSpPr txBox="1"/>
          <p:nvPr/>
        </p:nvSpPr>
        <p:spPr>
          <a:xfrm>
            <a:off x="4041058" y="1859339"/>
            <a:ext cx="498292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첫번째 년도 == 두번째 년도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=&gt; 달 비교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첫번째 달 == 두번째 달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=&gt; 두번째 날 – 첫번째 날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 startAt="2"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첫번째 년도 != 두번째 년도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=&gt; 31 – 첫번째 날 + 두번째 날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 startAt="3"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첫번째 달 != 두번째 달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=&gt; 첫번째 달이 31일인지 30일인지 찾고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두번째 날 + (31,30) – 첫번째 날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1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날짜</a:t>
            </a:r>
            <a:endParaRPr/>
          </a:p>
        </p:txBody>
      </p:sp>
      <p:sp>
        <p:nvSpPr>
          <p:cNvPr id="604" name="Google Shape;604;p61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605" name="Google Shape;60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1058" y="1348667"/>
            <a:ext cx="4982928" cy="36318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1"/>
          <p:cNvSpPr txBox="1"/>
          <p:nvPr/>
        </p:nvSpPr>
        <p:spPr>
          <a:xfrm>
            <a:off x="4041058" y="1859339"/>
            <a:ext cx="498292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첫번째 년도 == 두번째 년도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=&gt; 달 비교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첫번째 달 == 두번째 달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=&gt; 두번째 날 – 첫번째 날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 startAt="2"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첫번째 년도 != 두번째 년도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=&gt; 31 – 첫번째 날 + 두번째 날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AutoNum type="arabicPeriod" startAt="3"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첫번째 달 != 두번째 달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=&gt; 첫번째 달이 31일인지 30일인지 찾고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      두번째 날 + (31,30) – 첫번째 날 </a:t>
            </a:r>
            <a:endParaRPr/>
          </a:p>
        </p:txBody>
      </p:sp>
      <p:pic>
        <p:nvPicPr>
          <p:cNvPr id="607" name="Google Shape;60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182" y="1316892"/>
            <a:ext cx="3116064" cy="144369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1"/>
          <p:cNvSpPr/>
          <p:nvPr/>
        </p:nvSpPr>
        <p:spPr>
          <a:xfrm>
            <a:off x="1799303" y="2094270"/>
            <a:ext cx="412956" cy="334297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61"/>
          <p:cNvSpPr txBox="1"/>
          <p:nvPr/>
        </p:nvSpPr>
        <p:spPr>
          <a:xfrm>
            <a:off x="299182" y="2964364"/>
            <a:ext cx="35537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31 – 29 + 4 = 6박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150" y="3428999"/>
            <a:ext cx="3170195" cy="110499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1"/>
          <p:cNvSpPr/>
          <p:nvPr/>
        </p:nvSpPr>
        <p:spPr>
          <a:xfrm>
            <a:off x="1857214" y="3947022"/>
            <a:ext cx="412956" cy="334297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61"/>
          <p:cNvSpPr txBox="1"/>
          <p:nvPr/>
        </p:nvSpPr>
        <p:spPr>
          <a:xfrm>
            <a:off x="299182" y="4799342"/>
            <a:ext cx="35537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 + (1월=31일) – 30 = 4박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2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카테고리</a:t>
            </a:r>
            <a:endParaRPr/>
          </a:p>
        </p:txBody>
      </p:sp>
      <p:sp>
        <p:nvSpPr>
          <p:cNvPr id="619" name="Google Shape;619;p6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620" name="Google Shape;62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5" y="1225297"/>
            <a:ext cx="4487846" cy="418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4368" y="1838633"/>
            <a:ext cx="5227607" cy="280277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2"/>
          <p:cNvSpPr/>
          <p:nvPr/>
        </p:nvSpPr>
        <p:spPr>
          <a:xfrm>
            <a:off x="3684368" y="3018503"/>
            <a:ext cx="494342" cy="221518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3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3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가격바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3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630" name="Google Shape;63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4" y="1179508"/>
            <a:ext cx="4955958" cy="199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5076" y="1179508"/>
            <a:ext cx="3058886" cy="459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3607" y="3356877"/>
            <a:ext cx="3314375" cy="241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>
            <a:off x="1403648" y="4171143"/>
            <a:ext cx="244827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rPr>
              <a:t>최진평</a:t>
            </a:r>
            <a:endParaRPr b="1" sz="2400">
              <a:solidFill>
                <a:srgbClr val="FF5A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숙소 정보</a:t>
            </a:r>
            <a:endParaRPr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방 정보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디테일 페이지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리뷰 별점</a:t>
            </a:r>
            <a:endParaRPr sz="1800">
              <a:solidFill>
                <a:srgbClr val="FF5A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1410052" y="1606737"/>
            <a:ext cx="2297852" cy="2254311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404150" y="650021"/>
            <a:ext cx="77136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5148064" y="1606737"/>
            <a:ext cx="2297852" cy="2254311"/>
          </a:xfrm>
          <a:prstGeom prst="ellipse">
            <a:avLst/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712" y="2137944"/>
            <a:ext cx="1219047" cy="121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4128" y="2132856"/>
            <a:ext cx="1219047" cy="121904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>
            <a:off x="5001744" y="4171142"/>
            <a:ext cx="266092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rPr>
              <a:t>홍성경</a:t>
            </a:r>
            <a:b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로그인/로그아웃 구현</a:t>
            </a: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구현</a:t>
            </a:r>
            <a:br>
              <a:rPr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마이페이지 </a:t>
            </a:r>
            <a:br>
              <a:rPr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 내역 리스트 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4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4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가격바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descr="가격 바 조정" id="640" name="Google Shape;64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4" y="1168458"/>
            <a:ext cx="8557374" cy="4386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5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5"/>
          <p:cNvSpPr/>
          <p:nvPr/>
        </p:nvSpPr>
        <p:spPr>
          <a:xfrm>
            <a:off x="368302" y="374450"/>
            <a:ext cx="14350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정렬-별점순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5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648" name="Google Shape;64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1545" y="1131897"/>
            <a:ext cx="4627945" cy="459420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5"/>
          <p:cNvSpPr/>
          <p:nvPr/>
        </p:nvSpPr>
        <p:spPr>
          <a:xfrm>
            <a:off x="6036314" y="1550759"/>
            <a:ext cx="613005" cy="31674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65"/>
          <p:cNvSpPr/>
          <p:nvPr/>
        </p:nvSpPr>
        <p:spPr>
          <a:xfrm>
            <a:off x="5917653" y="3480061"/>
            <a:ext cx="731667" cy="31674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65"/>
          <p:cNvSpPr/>
          <p:nvPr/>
        </p:nvSpPr>
        <p:spPr>
          <a:xfrm>
            <a:off x="6004780" y="5409363"/>
            <a:ext cx="634709" cy="316740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65"/>
          <p:cNvSpPr/>
          <p:nvPr/>
        </p:nvSpPr>
        <p:spPr>
          <a:xfrm>
            <a:off x="4633180" y="1079998"/>
            <a:ext cx="450098" cy="357062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3" name="Google Shape;653;p65"/>
          <p:cNvSpPr/>
          <p:nvPr/>
        </p:nvSpPr>
        <p:spPr>
          <a:xfrm>
            <a:off x="4702007" y="2795727"/>
            <a:ext cx="450098" cy="357062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p65"/>
          <p:cNvSpPr/>
          <p:nvPr/>
        </p:nvSpPr>
        <p:spPr>
          <a:xfrm>
            <a:off x="4702007" y="4742514"/>
            <a:ext cx="450098" cy="357062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6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66"/>
          <p:cNvSpPr/>
          <p:nvPr/>
        </p:nvSpPr>
        <p:spPr>
          <a:xfrm>
            <a:off x="368302" y="374450"/>
            <a:ext cx="19784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정렬-가격 낮은순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66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662" name="Google Shape;66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183" y="1387130"/>
            <a:ext cx="3991786" cy="406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0036" y="1387130"/>
            <a:ext cx="4130781" cy="406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7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7"/>
          <p:cNvSpPr/>
          <p:nvPr/>
        </p:nvSpPr>
        <p:spPr>
          <a:xfrm>
            <a:off x="368302" y="374450"/>
            <a:ext cx="14350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정렬-거리순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7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671" name="Google Shape;67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3939" y="1121379"/>
            <a:ext cx="4836121" cy="46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7"/>
          <p:cNvSpPr/>
          <p:nvPr/>
        </p:nvSpPr>
        <p:spPr>
          <a:xfrm>
            <a:off x="4994787" y="1406013"/>
            <a:ext cx="533655" cy="25563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p67"/>
          <p:cNvSpPr/>
          <p:nvPr/>
        </p:nvSpPr>
        <p:spPr>
          <a:xfrm>
            <a:off x="4994787" y="3424083"/>
            <a:ext cx="533655" cy="25563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67"/>
          <p:cNvSpPr/>
          <p:nvPr/>
        </p:nvSpPr>
        <p:spPr>
          <a:xfrm>
            <a:off x="4994786" y="5402825"/>
            <a:ext cx="533655" cy="25563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8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8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내주변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8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descr="텍스트, 스크린샷이(가) 표시된 사진&#10;&#10;자동 생성된 설명" id="682" name="Google Shape;68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4" y="1931452"/>
            <a:ext cx="9131032" cy="2483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9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내주변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9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690" name="Google Shape;69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4" y="1058950"/>
            <a:ext cx="8455803" cy="4740099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9"/>
          <p:cNvSpPr/>
          <p:nvPr/>
        </p:nvSpPr>
        <p:spPr>
          <a:xfrm>
            <a:off x="6589800" y="2990108"/>
            <a:ext cx="450098" cy="27685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69"/>
          <p:cNvSpPr/>
          <p:nvPr/>
        </p:nvSpPr>
        <p:spPr>
          <a:xfrm>
            <a:off x="6589800" y="5059693"/>
            <a:ext cx="450098" cy="27685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0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70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내주변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70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700" name="Google Shape;70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8674" y="1071540"/>
            <a:ext cx="5806652" cy="4714919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0"/>
          <p:cNvSpPr/>
          <p:nvPr/>
        </p:nvSpPr>
        <p:spPr>
          <a:xfrm>
            <a:off x="5114961" y="2574501"/>
            <a:ext cx="450098" cy="27685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70"/>
          <p:cNvSpPr/>
          <p:nvPr/>
        </p:nvSpPr>
        <p:spPr>
          <a:xfrm>
            <a:off x="5114961" y="4924410"/>
            <a:ext cx="548420" cy="27685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71"/>
          <p:cNvSpPr/>
          <p:nvPr/>
        </p:nvSpPr>
        <p:spPr>
          <a:xfrm>
            <a:off x="368302" y="374450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내주변－정렬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1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710" name="Google Shape;71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96" y="1277831"/>
            <a:ext cx="4427304" cy="398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2342" y="1277831"/>
            <a:ext cx="4321658" cy="3982427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1"/>
          <p:cNvSpPr/>
          <p:nvPr/>
        </p:nvSpPr>
        <p:spPr>
          <a:xfrm>
            <a:off x="3266496" y="1314702"/>
            <a:ext cx="450098" cy="27685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71"/>
          <p:cNvSpPr/>
          <p:nvPr/>
        </p:nvSpPr>
        <p:spPr>
          <a:xfrm>
            <a:off x="2816398" y="2299198"/>
            <a:ext cx="369254" cy="27685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71"/>
          <p:cNvSpPr/>
          <p:nvPr/>
        </p:nvSpPr>
        <p:spPr>
          <a:xfrm>
            <a:off x="2816398" y="4153354"/>
            <a:ext cx="369254" cy="36948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5" name="Google Shape;715;p71"/>
          <p:cNvSpPr/>
          <p:nvPr/>
        </p:nvSpPr>
        <p:spPr>
          <a:xfrm>
            <a:off x="8563897" y="2889133"/>
            <a:ext cx="494401" cy="34567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71"/>
          <p:cNvSpPr/>
          <p:nvPr/>
        </p:nvSpPr>
        <p:spPr>
          <a:xfrm>
            <a:off x="8563896" y="4742513"/>
            <a:ext cx="494401" cy="345679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71"/>
          <p:cNvSpPr/>
          <p:nvPr/>
        </p:nvSpPr>
        <p:spPr>
          <a:xfrm>
            <a:off x="5628968" y="1314702"/>
            <a:ext cx="575187" cy="27685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2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2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예약로직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7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725" name="Google Shape;72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223" y="1100850"/>
            <a:ext cx="7019554" cy="218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223" y="3429000"/>
            <a:ext cx="7019554" cy="214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3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73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예약로직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73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734" name="Google Shape;73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025" y="1179509"/>
            <a:ext cx="4438908" cy="224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3826" y="1459907"/>
            <a:ext cx="3778149" cy="3938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5" y="1002399"/>
            <a:ext cx="9163050" cy="4803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0"/>
          <p:cNvGrpSpPr/>
          <p:nvPr/>
        </p:nvGrpSpPr>
        <p:grpSpPr>
          <a:xfrm>
            <a:off x="224793" y="2392724"/>
            <a:ext cx="2782193" cy="1972411"/>
            <a:chOff x="575936" y="1821678"/>
            <a:chExt cx="2782193" cy="1972411"/>
          </a:xfrm>
        </p:grpSpPr>
        <p:grpSp>
          <p:nvGrpSpPr>
            <p:cNvPr id="182" name="Google Shape;182;p20"/>
            <p:cNvGrpSpPr/>
            <p:nvPr/>
          </p:nvGrpSpPr>
          <p:grpSpPr>
            <a:xfrm>
              <a:off x="575936" y="1950325"/>
              <a:ext cx="1019433" cy="776349"/>
              <a:chOff x="575936" y="1950325"/>
              <a:chExt cx="1019433" cy="776349"/>
            </a:xfrm>
          </p:grpSpPr>
          <p:sp>
            <p:nvSpPr>
              <p:cNvPr id="183" name="Google Shape;183;p20"/>
              <p:cNvSpPr txBox="1"/>
              <p:nvPr/>
            </p:nvSpPr>
            <p:spPr>
              <a:xfrm>
                <a:off x="782827" y="2233666"/>
                <a:ext cx="5613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API</a:t>
                </a:r>
                <a:endParaRPr b="1" sz="18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>
                <a:off x="575936" y="2572087"/>
                <a:ext cx="1019433" cy="154587"/>
              </a:xfrm>
              <a:custGeom>
                <a:rect b="b" l="l" r="r" t="t"/>
                <a:pathLst>
                  <a:path extrusionOk="0" h="156205" w="1030106">
                    <a:moveTo>
                      <a:pt x="0" y="0"/>
                    </a:moveTo>
                    <a:lnTo>
                      <a:pt x="1030106" y="0"/>
                    </a:lnTo>
                    <a:cubicBezTo>
                      <a:pt x="886996" y="98966"/>
                      <a:pt x="708378" y="156205"/>
                      <a:pt x="515053" y="156205"/>
                    </a:cubicBezTo>
                    <a:cubicBezTo>
                      <a:pt x="321728" y="156205"/>
                      <a:pt x="143110" y="98966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85" name="Google Shape;185;p20"/>
              <p:cNvCxnSpPr/>
              <p:nvPr/>
            </p:nvCxnSpPr>
            <p:spPr>
              <a:xfrm flipH="1">
                <a:off x="617693" y="2029594"/>
                <a:ext cx="460560" cy="558015"/>
              </a:xfrm>
              <a:prstGeom prst="straightConnector1">
                <a:avLst/>
              </a:prstGeom>
              <a:solidFill>
                <a:schemeClr val="lt1"/>
              </a:solidFill>
              <a:ln cap="flat" cmpd="sng" w="3810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" name="Google Shape;186;p20"/>
              <p:cNvCxnSpPr/>
              <p:nvPr/>
            </p:nvCxnSpPr>
            <p:spPr>
              <a:xfrm>
                <a:off x="1078449" y="2040740"/>
                <a:ext cx="455589" cy="546869"/>
              </a:xfrm>
              <a:prstGeom prst="straightConnector1">
                <a:avLst/>
              </a:prstGeom>
              <a:solidFill>
                <a:schemeClr val="lt1"/>
              </a:solidFill>
              <a:ln cap="flat" cmpd="sng" w="3810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87" name="Google Shape;187;p20"/>
              <p:cNvSpPr/>
              <p:nvPr/>
            </p:nvSpPr>
            <p:spPr>
              <a:xfrm rot="665568">
                <a:off x="1002833" y="1963645"/>
                <a:ext cx="153353" cy="153352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88" name="Google Shape;188;p20"/>
            <p:cNvSpPr/>
            <p:nvPr/>
          </p:nvSpPr>
          <p:spPr>
            <a:xfrm rot="1338140">
              <a:off x="1043554" y="2039701"/>
              <a:ext cx="906661" cy="150621"/>
            </a:xfrm>
            <a:custGeom>
              <a:rect b="b" l="l" r="r" t="t"/>
              <a:pathLst>
                <a:path extrusionOk="0" h="200477" w="990600">
                  <a:moveTo>
                    <a:pt x="990600" y="0"/>
                  </a:moveTo>
                  <a:cubicBezTo>
                    <a:pt x="756920" y="76200"/>
                    <a:pt x="523240" y="152400"/>
                    <a:pt x="358140" y="182880"/>
                  </a:cubicBezTo>
                  <a:cubicBezTo>
                    <a:pt x="193040" y="213360"/>
                    <a:pt x="96520" y="198120"/>
                    <a:pt x="0" y="182880"/>
                  </a:cubicBezTo>
                </a:path>
              </a:pathLst>
            </a:custGeom>
            <a:solidFill>
              <a:srgbClr val="595959"/>
            </a:solidFill>
            <a:ln cap="flat" cmpd="sng" w="762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 flipH="1" rot="1679391">
              <a:off x="2047745" y="2419762"/>
              <a:ext cx="887921" cy="150621"/>
            </a:xfrm>
            <a:custGeom>
              <a:rect b="b" l="l" r="r" t="t"/>
              <a:pathLst>
                <a:path extrusionOk="0" h="200477" w="990600">
                  <a:moveTo>
                    <a:pt x="990600" y="0"/>
                  </a:moveTo>
                  <a:cubicBezTo>
                    <a:pt x="756920" y="76200"/>
                    <a:pt x="523240" y="152400"/>
                    <a:pt x="358140" y="182880"/>
                  </a:cubicBezTo>
                  <a:cubicBezTo>
                    <a:pt x="193040" y="213360"/>
                    <a:pt x="96520" y="198120"/>
                    <a:pt x="0" y="182880"/>
                  </a:cubicBezTo>
                </a:path>
              </a:pathLst>
            </a:custGeom>
            <a:solidFill>
              <a:srgbClr val="595959"/>
            </a:solidFill>
            <a:ln cap="flat" cmpd="sng" w="762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0" name="Google Shape;190;p20"/>
            <p:cNvGrpSpPr/>
            <p:nvPr/>
          </p:nvGrpSpPr>
          <p:grpSpPr>
            <a:xfrm>
              <a:off x="1787035" y="1821678"/>
              <a:ext cx="476087" cy="1972411"/>
              <a:chOff x="1836793" y="1867740"/>
              <a:chExt cx="476087" cy="1972411"/>
            </a:xfrm>
          </p:grpSpPr>
          <p:grpSp>
            <p:nvGrpSpPr>
              <p:cNvPr id="191" name="Google Shape;191;p20"/>
              <p:cNvGrpSpPr/>
              <p:nvPr/>
            </p:nvGrpSpPr>
            <p:grpSpPr>
              <a:xfrm>
                <a:off x="1836793" y="3641304"/>
                <a:ext cx="476087" cy="198847"/>
                <a:chOff x="1870924" y="3795886"/>
                <a:chExt cx="432806" cy="164336"/>
              </a:xfrm>
            </p:grpSpPr>
            <p:sp>
              <p:nvSpPr>
                <p:cNvPr id="192" name="Google Shape;192;p20"/>
                <p:cNvSpPr/>
                <p:nvPr/>
              </p:nvSpPr>
              <p:spPr>
                <a:xfrm>
                  <a:off x="1870924" y="3856229"/>
                  <a:ext cx="432806" cy="103993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3" name="Google Shape;193;p20"/>
                <p:cNvSpPr/>
                <p:nvPr/>
              </p:nvSpPr>
              <p:spPr>
                <a:xfrm>
                  <a:off x="1939521" y="3795886"/>
                  <a:ext cx="295611" cy="64572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194" name="Google Shape;194;p20"/>
              <p:cNvSpPr/>
              <p:nvPr/>
            </p:nvSpPr>
            <p:spPr>
              <a:xfrm>
                <a:off x="1952682" y="2225359"/>
                <a:ext cx="244308" cy="1428120"/>
              </a:xfrm>
              <a:prstGeom prst="trapezoid">
                <a:avLst>
                  <a:gd fmla="val 30718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5" name="Google Shape;195;p20"/>
              <p:cNvSpPr/>
              <p:nvPr/>
            </p:nvSpPr>
            <p:spPr>
              <a:xfrm rot="-2700000">
                <a:off x="1952884" y="1918254"/>
                <a:ext cx="243905" cy="243906"/>
              </a:xfrm>
              <a:prstGeom prst="teardrop">
                <a:avLst>
                  <a:gd fmla="val 117040" name="adj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>
                <a:off x="1942264" y="2105546"/>
                <a:ext cx="265145" cy="265144"/>
              </a:xfrm>
              <a:prstGeom prst="ellipse">
                <a:avLst/>
              </a:prstGeom>
              <a:solidFill>
                <a:srgbClr val="595959"/>
              </a:solidFill>
              <a:ln cap="flat" cmpd="sng" w="571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7" name="Google Shape;197;p20"/>
            <p:cNvGrpSpPr/>
            <p:nvPr/>
          </p:nvGrpSpPr>
          <p:grpSpPr>
            <a:xfrm>
              <a:off x="2338696" y="2664728"/>
              <a:ext cx="1019433" cy="764221"/>
              <a:chOff x="2384416" y="2794875"/>
              <a:chExt cx="1019433" cy="764221"/>
            </a:xfrm>
          </p:grpSpPr>
          <p:sp>
            <p:nvSpPr>
              <p:cNvPr id="198" name="Google Shape;198;p20"/>
              <p:cNvSpPr txBox="1"/>
              <p:nvPr/>
            </p:nvSpPr>
            <p:spPr>
              <a:xfrm>
                <a:off x="2564068" y="3073998"/>
                <a:ext cx="6463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자바</a:t>
                </a:r>
                <a:endParaRPr/>
              </a:p>
            </p:txBody>
          </p:sp>
          <p:sp>
            <p:nvSpPr>
              <p:cNvPr id="199" name="Google Shape;199;p20"/>
              <p:cNvSpPr/>
              <p:nvPr/>
            </p:nvSpPr>
            <p:spPr>
              <a:xfrm>
                <a:off x="2384416" y="3404509"/>
                <a:ext cx="1019433" cy="154587"/>
              </a:xfrm>
              <a:custGeom>
                <a:rect b="b" l="l" r="r" t="t"/>
                <a:pathLst>
                  <a:path extrusionOk="0" h="156205" w="1030106">
                    <a:moveTo>
                      <a:pt x="0" y="0"/>
                    </a:moveTo>
                    <a:lnTo>
                      <a:pt x="1030106" y="0"/>
                    </a:lnTo>
                    <a:cubicBezTo>
                      <a:pt x="886996" y="98966"/>
                      <a:pt x="708378" y="156205"/>
                      <a:pt x="515053" y="156205"/>
                    </a:cubicBezTo>
                    <a:cubicBezTo>
                      <a:pt x="321728" y="156205"/>
                      <a:pt x="143110" y="98966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00" name="Google Shape;200;p20"/>
              <p:cNvCxnSpPr/>
              <p:nvPr/>
            </p:nvCxnSpPr>
            <p:spPr>
              <a:xfrm flipH="1">
                <a:off x="2426173" y="2862016"/>
                <a:ext cx="460560" cy="558015"/>
              </a:xfrm>
              <a:prstGeom prst="straightConnector1">
                <a:avLst/>
              </a:prstGeom>
              <a:solidFill>
                <a:schemeClr val="lt1"/>
              </a:solidFill>
              <a:ln cap="flat" cmpd="sng" w="3810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20"/>
              <p:cNvCxnSpPr/>
              <p:nvPr/>
            </p:nvCxnSpPr>
            <p:spPr>
              <a:xfrm>
                <a:off x="2886929" y="2873162"/>
                <a:ext cx="455589" cy="546869"/>
              </a:xfrm>
              <a:prstGeom prst="straightConnector1">
                <a:avLst/>
              </a:prstGeom>
              <a:solidFill>
                <a:schemeClr val="lt1"/>
              </a:solidFill>
              <a:ln cap="flat" cmpd="sng" w="3810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2" name="Google Shape;202;p20"/>
              <p:cNvSpPr/>
              <p:nvPr/>
            </p:nvSpPr>
            <p:spPr>
              <a:xfrm rot="665568">
                <a:off x="2810043" y="2808195"/>
                <a:ext cx="153353" cy="153352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03" name="Google Shape;203;p20"/>
          <p:cNvSpPr txBox="1"/>
          <p:nvPr/>
        </p:nvSpPr>
        <p:spPr>
          <a:xfrm>
            <a:off x="1077780" y="5098453"/>
            <a:ext cx="11079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368302" y="37445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04150" y="650021"/>
            <a:ext cx="108876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/>
          </a:p>
        </p:txBody>
      </p:sp>
      <p:pic>
        <p:nvPicPr>
          <p:cNvPr descr="야자수, 그래픽, 디자인이(가) 표시된 사진&#10;&#10;자동 생성된 설명" id="207" name="Google Shape;2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5862" y="-116213"/>
            <a:ext cx="7631551" cy="763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/>
          <p:nvPr/>
        </p:nvSpPr>
        <p:spPr>
          <a:xfrm>
            <a:off x="3412066" y="1001668"/>
            <a:ext cx="5762168" cy="4804506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9" name="Google Shape;209;p20"/>
          <p:cNvGrpSpPr/>
          <p:nvPr/>
        </p:nvGrpSpPr>
        <p:grpSpPr>
          <a:xfrm>
            <a:off x="3976916" y="2481394"/>
            <a:ext cx="4572000" cy="1846517"/>
            <a:chOff x="4211960" y="2476643"/>
            <a:chExt cx="4572000" cy="1846517"/>
          </a:xfrm>
        </p:grpSpPr>
        <p:sp>
          <p:nvSpPr>
            <p:cNvPr id="210" name="Google Shape;210;p20"/>
            <p:cNvSpPr/>
            <p:nvPr/>
          </p:nvSpPr>
          <p:spPr>
            <a:xfrm>
              <a:off x="4211960" y="3676829"/>
              <a:ext cx="45720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>
                  <a:solidFill>
                    <a:srgbClr val="FF5A5F"/>
                  </a:solidFill>
                  <a:latin typeface="Arial"/>
                  <a:ea typeface="Arial"/>
                  <a:cs typeface="Arial"/>
                  <a:sym typeface="Arial"/>
                </a:rPr>
                <a:t>여러가지 기능 이용</a:t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4211960" y="2476643"/>
              <a:ext cx="4572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636363"/>
                  </a:solidFill>
                  <a:latin typeface="Arial"/>
                  <a:ea typeface="Arial"/>
                  <a:cs typeface="Arial"/>
                  <a:sym typeface="Arial"/>
                </a:rPr>
                <a:t>폭 넓은 API 이용</a:t>
              </a:r>
              <a:endParaRPr sz="1800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636363"/>
                  </a:solidFill>
                  <a:latin typeface="Arial"/>
                  <a:ea typeface="Arial"/>
                  <a:cs typeface="Arial"/>
                  <a:sym typeface="Arial"/>
                </a:rPr>
                <a:t>하고싶은 기능 구현</a:t>
              </a:r>
              <a:endParaRPr sz="1800">
                <a:solidFill>
                  <a:srgbClr val="6363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4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74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예약로직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7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743" name="Google Shape;74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964" y="1529411"/>
            <a:ext cx="7946071" cy="315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5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75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예약로직</a:t>
            </a:r>
            <a:endParaRPr/>
          </a:p>
        </p:txBody>
      </p:sp>
      <p:sp>
        <p:nvSpPr>
          <p:cNvPr id="750" name="Google Shape;750;p75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pic>
        <p:nvPicPr>
          <p:cNvPr id="751" name="Google Shape;75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797" y="1170156"/>
            <a:ext cx="7132337" cy="2082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797" y="3518582"/>
            <a:ext cx="7132338" cy="211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6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76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예약로직</a:t>
            </a:r>
            <a:endParaRPr/>
          </a:p>
        </p:txBody>
      </p:sp>
      <p:sp>
        <p:nvSpPr>
          <p:cNvPr id="759" name="Google Shape;759;p76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이성신</a:t>
            </a:r>
            <a:endParaRPr/>
          </a:p>
        </p:txBody>
      </p:sp>
      <p:sp>
        <p:nvSpPr>
          <p:cNvPr id="760" name="Google Shape;760;p76"/>
          <p:cNvSpPr/>
          <p:nvPr/>
        </p:nvSpPr>
        <p:spPr>
          <a:xfrm>
            <a:off x="1268875" y="1582803"/>
            <a:ext cx="6606250" cy="2308324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8E6D"/>
              </a:buClr>
              <a:buSzPts val="2400"/>
              <a:buFont typeface="Malgun Gothic"/>
              <a:buNone/>
            </a:pPr>
            <a:r>
              <a:rPr b="0" i="0" lang="ko-KR" sz="2400" u="none" cap="none" strike="noStrike">
                <a:solidFill>
                  <a:srgbClr val="CF8E6D"/>
                </a:solidFill>
                <a:latin typeface="Malgun Gothic"/>
                <a:ea typeface="Malgun Gothic"/>
                <a:cs typeface="Malgun Gothic"/>
                <a:sym typeface="Malgun Gothic"/>
              </a:rPr>
              <a:t>if </a:t>
            </a:r>
            <a:r>
              <a:rPr b="0" i="0" lang="ko-KR" sz="2400" u="none" cap="none" strike="noStrike">
                <a:solidFill>
                  <a:srgbClr val="E8BA36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0" i="0" lang="ko-KR" sz="2400" u="none" cap="none" strike="noStrike">
                <a:solidFill>
                  <a:srgbClr val="54A857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2400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예약시작날짜</a:t>
            </a:r>
            <a:r>
              <a:rPr b="0" i="0" lang="ko-KR" sz="2400" u="none" cap="none" strike="noStrike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  <a:t>.isBefore</a:t>
            </a:r>
            <a:r>
              <a:rPr b="0" i="0" lang="ko-KR" sz="2400" u="none" cap="none" strike="noStrike">
                <a:solidFill>
                  <a:srgbClr val="359FF4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2400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선택마지막날짜</a:t>
            </a:r>
            <a:r>
              <a:rPr b="0" i="0" lang="ko-KR" sz="2400" u="none" cap="none" strike="noStrike">
                <a:solidFill>
                  <a:srgbClr val="359FF4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b="0" i="0" lang="ko-KR" sz="2400" u="none" cap="none" strike="noStrike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  <a:t>|| 예약시작날짜.isEqual</a:t>
            </a:r>
            <a:r>
              <a:rPr b="0" i="0" lang="ko-KR" sz="2400" u="none" cap="none" strike="noStrike">
                <a:solidFill>
                  <a:srgbClr val="359FF4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2400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선택마지막날짜</a:t>
            </a:r>
            <a:r>
              <a:rPr b="0" i="0" lang="ko-KR" sz="2400" u="none" cap="none" strike="noStrike">
                <a:solidFill>
                  <a:srgbClr val="359FF4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b="0" i="0" lang="ko-KR" sz="2400" u="none" cap="none" strike="noStrike">
                <a:solidFill>
                  <a:srgbClr val="54A857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b="0" i="0" lang="ko-KR" sz="2400" u="none" cap="none" strike="noStrike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&amp;&amp;</a:t>
            </a:r>
            <a:endParaRPr b="0" i="0" sz="2400" u="none" cap="none" strike="noStrike">
              <a:solidFill>
                <a:srgbClr val="BCBE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BEC4"/>
              </a:buClr>
              <a:buSzPts val="2400"/>
              <a:buFont typeface="Malgun Gothic"/>
              <a:buNone/>
            </a:pPr>
            <a:br>
              <a:rPr b="0" i="0" lang="ko-KR" sz="2400" u="none" cap="none" strike="noStrike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ko-KR" sz="2400" u="none" cap="none" strike="noStrike">
                <a:solidFill>
                  <a:srgbClr val="54A857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0" i="0" lang="ko-KR" sz="2400" u="none" cap="none" strike="noStrike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예약종료날짜.isAfter</a:t>
            </a:r>
            <a:r>
              <a:rPr b="0" i="0" lang="ko-KR" sz="2400" u="none" cap="none" strike="noStrike">
                <a:solidFill>
                  <a:srgbClr val="359FF4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0" i="0" lang="ko-KR" sz="2400" u="none" cap="none" strike="noStrike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선택시작날짜</a:t>
            </a:r>
            <a:r>
              <a:rPr b="0" i="0" lang="ko-KR" sz="2400" u="none" cap="none" strike="noStrike">
                <a:solidFill>
                  <a:srgbClr val="359FF4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b="0" i="0" lang="ko-KR" sz="2400" u="none" cap="none" strike="noStrike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  <a:t>|| 예약종료날짜.isEqual</a:t>
            </a:r>
            <a:r>
              <a:rPr b="0" i="0" lang="ko-KR" sz="2400" u="none" cap="none" strike="noStrike">
                <a:solidFill>
                  <a:srgbClr val="359FF4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b="0" i="0" lang="ko-KR" sz="2400" u="none" cap="none" strike="noStrike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선택시작날짜</a:t>
            </a:r>
            <a:r>
              <a:rPr b="0" i="0" lang="ko-KR" sz="2400" u="none" cap="none" strike="noStrike">
                <a:solidFill>
                  <a:srgbClr val="359FF4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b="0" i="0" lang="ko-KR" sz="2400" u="none" cap="none" strike="noStrike">
                <a:solidFill>
                  <a:srgbClr val="54A857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b="0" i="0" lang="ko-KR" sz="2400" u="none" cap="none" strike="noStrike">
                <a:solidFill>
                  <a:srgbClr val="E8BA36"/>
                </a:solidFill>
                <a:latin typeface="Malgun Gothic"/>
                <a:ea typeface="Malgun Gothic"/>
                <a:cs typeface="Malgun Gothic"/>
                <a:sym typeface="Malgun Gothic"/>
              </a:rPr>
              <a:t>) </a:t>
            </a:r>
            <a:r>
              <a:rPr b="0" i="0" lang="ko-KR" sz="2400" u="none" cap="none" strike="noStrike">
                <a:solidFill>
                  <a:srgbClr val="359FF4"/>
                </a:solidFill>
                <a:latin typeface="Malgun Gothic"/>
                <a:ea typeface="Malgun Gothic"/>
                <a:cs typeface="Malgun Gothic"/>
                <a:sym typeface="Malgun Gothic"/>
              </a:rPr>
              <a:t>{</a:t>
            </a:r>
            <a:endParaRPr b="0" i="0" sz="2400" u="none" cap="none" strike="noStrike">
              <a:solidFill>
                <a:srgbClr val="359FF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BEC4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rgbClr val="BCBEC4"/>
                </a:solidFill>
                <a:latin typeface="Malgun Gothic"/>
                <a:ea typeface="Malgun Gothic"/>
                <a:cs typeface="Malgun Gothic"/>
                <a:sym typeface="Malgun Gothic"/>
              </a:rPr>
              <a:t>＝＞중복처리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1" name="Google Shape;761;p76"/>
          <p:cNvSpPr/>
          <p:nvPr/>
        </p:nvSpPr>
        <p:spPr>
          <a:xfrm>
            <a:off x="1268875" y="4191539"/>
            <a:ext cx="6606250" cy="1077218"/>
          </a:xfrm>
          <a:prstGeom prst="rect">
            <a:avLst/>
          </a:prstGeom>
          <a:solidFill>
            <a:srgbClr val="1E1F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　　예약시작날짜　</a:t>
            </a:r>
            <a:r>
              <a:rPr b="0" i="0" lang="ko-KR" sz="2400">
                <a:solidFill>
                  <a:schemeClr val="lt1"/>
                </a:solidFill>
                <a:latin typeface="Sen"/>
                <a:ea typeface="Sen"/>
                <a:cs typeface="Sen"/>
                <a:sym typeface="Sen"/>
              </a:rPr>
              <a:t>≤　선택시작날짜　</a:t>
            </a:r>
            <a:endParaRPr b="0" i="0" sz="2400">
              <a:solidFill>
                <a:schemeClr val="lt1"/>
              </a:solidFill>
              <a:latin typeface="Sen"/>
              <a:ea typeface="Sen"/>
              <a:cs typeface="Sen"/>
              <a:sym typeface="Se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en"/>
              <a:buNone/>
            </a:pPr>
            <a:r>
              <a:rPr lang="ko-KR" sz="2400">
                <a:solidFill>
                  <a:schemeClr val="lt1"/>
                </a:solidFill>
                <a:latin typeface="Sen"/>
                <a:ea typeface="Sen"/>
                <a:cs typeface="Sen"/>
                <a:sym typeface="Sen"/>
              </a:rPr>
              <a:t>　선택마지막날짜　</a:t>
            </a:r>
            <a:r>
              <a:rPr b="0" i="0" lang="ko-KR" sz="2400">
                <a:solidFill>
                  <a:schemeClr val="lt1"/>
                </a:solidFill>
                <a:latin typeface="Sen"/>
                <a:ea typeface="Sen"/>
                <a:cs typeface="Sen"/>
                <a:sym typeface="Sen"/>
              </a:rPr>
              <a:t>≤　예약종료날짜 </a:t>
            </a:r>
            <a:endParaRPr b="0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7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77"/>
          <p:cNvSpPr/>
          <p:nvPr/>
        </p:nvSpPr>
        <p:spPr>
          <a:xfrm>
            <a:off x="368302" y="37445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숙소정보</a:t>
            </a:r>
            <a:endParaRPr/>
          </a:p>
        </p:txBody>
      </p:sp>
      <p:sp>
        <p:nvSpPr>
          <p:cNvPr id="768" name="Google Shape;768;p77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최진평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088"/>
            <a:ext cx="8839199" cy="451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8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78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방정보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78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최진평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68513"/>
            <a:ext cx="8839199" cy="451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79"/>
          <p:cNvSpPr/>
          <p:nvPr/>
        </p:nvSpPr>
        <p:spPr>
          <a:xfrm>
            <a:off x="368302" y="374450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디테일페이지</a:t>
            </a:r>
            <a:endParaRPr/>
          </a:p>
        </p:txBody>
      </p:sp>
      <p:sp>
        <p:nvSpPr>
          <p:cNvPr id="784" name="Google Shape;784;p79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최진평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25800"/>
            <a:ext cx="8839200" cy="360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0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80"/>
          <p:cNvSpPr/>
          <p:nvPr/>
        </p:nvSpPr>
        <p:spPr>
          <a:xfrm>
            <a:off x="368302" y="374450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디테일페이지</a:t>
            </a:r>
            <a:endParaRPr/>
          </a:p>
        </p:txBody>
      </p:sp>
      <p:sp>
        <p:nvSpPr>
          <p:cNvPr id="792" name="Google Shape;792;p80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최진평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885950"/>
            <a:ext cx="84010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81"/>
          <p:cNvSpPr/>
          <p:nvPr/>
        </p:nvSpPr>
        <p:spPr>
          <a:xfrm>
            <a:off x="368302" y="374450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디테일페이지</a:t>
            </a:r>
            <a:endParaRPr/>
          </a:p>
        </p:txBody>
      </p:sp>
      <p:sp>
        <p:nvSpPr>
          <p:cNvPr id="800" name="Google Shape;800;p81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최진평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36125"/>
            <a:ext cx="8839199" cy="458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2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82"/>
          <p:cNvSpPr/>
          <p:nvPr/>
        </p:nvSpPr>
        <p:spPr>
          <a:xfrm>
            <a:off x="368302" y="374450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디테일페이지</a:t>
            </a:r>
            <a:endParaRPr/>
          </a:p>
        </p:txBody>
      </p:sp>
      <p:sp>
        <p:nvSpPr>
          <p:cNvPr id="808" name="Google Shape;808;p8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최진평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9" name="Google Shape;80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1120"/>
            <a:ext cx="8839199" cy="4530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3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83"/>
          <p:cNvSpPr/>
          <p:nvPr/>
        </p:nvSpPr>
        <p:spPr>
          <a:xfrm>
            <a:off x="368302" y="374450"/>
            <a:ext cx="32816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 결제 페이지 유효성 검사</a:t>
            </a:r>
            <a:endParaRPr/>
          </a:p>
        </p:txBody>
      </p:sp>
      <p:sp>
        <p:nvSpPr>
          <p:cNvPr id="817" name="Google Shape;817;p83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  <p:pic>
        <p:nvPicPr>
          <p:cNvPr descr="텍스트, 스크린샷, 소프트웨어, 웹 페이지이(가) 표시된 사진&#10;&#10;자동 생성된 설명" id="818" name="Google Shape;81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0234"/>
            <a:ext cx="4315972" cy="2427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, 웹 페이지이(가) 표시된 사진&#10;&#10;자동 생성된 설명" id="819" name="Google Shape;81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8028" y="1002314"/>
            <a:ext cx="4315972" cy="2427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소프트웨어, 스크린샷, 웹 페이지이(가) 표시된 사진&#10;&#10;자동 생성된 설명" id="820" name="Google Shape;820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28319"/>
            <a:ext cx="4315972" cy="2427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, 웹 페이지이(가) 표시된 사진&#10;&#10;자동 생성된 설명" id="821" name="Google Shape;821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8028" y="3332842"/>
            <a:ext cx="4315972" cy="242773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3"/>
          <p:cNvSpPr/>
          <p:nvPr/>
        </p:nvSpPr>
        <p:spPr>
          <a:xfrm>
            <a:off x="4211960" y="1964153"/>
            <a:ext cx="720080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3" name="Google Shape;823;p83"/>
          <p:cNvSpPr/>
          <p:nvPr/>
        </p:nvSpPr>
        <p:spPr>
          <a:xfrm rot="9113166">
            <a:off x="4211960" y="3091939"/>
            <a:ext cx="720080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4" name="Google Shape;824;p83"/>
          <p:cNvSpPr/>
          <p:nvPr/>
        </p:nvSpPr>
        <p:spPr>
          <a:xfrm>
            <a:off x="4211960" y="4241930"/>
            <a:ext cx="720080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368302" y="374450"/>
            <a:ext cx="6944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WBS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404150" y="650021"/>
            <a:ext cx="130997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진행과정</a:t>
            </a:r>
            <a:endParaRPr/>
          </a:p>
        </p:txBody>
      </p:sp>
      <p:pic>
        <p:nvPicPr>
          <p:cNvPr descr="텍스트, 스크린샷이(가) 표시된 사진&#10;&#10;자동 생성된 설명" id="219" name="Google Shape;2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2" y="1863035"/>
            <a:ext cx="9202340" cy="315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소프트웨어, 컴퓨터 아이콘, 멀티미디어 소프트웨어이(가) 표시된 사진&#10;&#10;자동 생성된 설명" id="830" name="Google Shape;83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8304"/>
            <a:ext cx="4283968" cy="24097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소프트웨어, 스크린샷, 웹 페이지이(가) 표시된 사진&#10;&#10;자동 생성된 설명" id="831" name="Google Shape;83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030" y="1008304"/>
            <a:ext cx="4283969" cy="2409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, 웹 페이지이(가) 표시된 사진&#10;&#10;자동 생성된 설명" id="832" name="Google Shape;832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9962" y="3284984"/>
            <a:ext cx="4283970" cy="2409733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84"/>
          <p:cNvSpPr/>
          <p:nvPr/>
        </p:nvSpPr>
        <p:spPr>
          <a:xfrm>
            <a:off x="4211960" y="1964153"/>
            <a:ext cx="720080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p84"/>
          <p:cNvSpPr/>
          <p:nvPr/>
        </p:nvSpPr>
        <p:spPr>
          <a:xfrm rot="7752583">
            <a:off x="4634845" y="3136103"/>
            <a:ext cx="720080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p84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84"/>
          <p:cNvSpPr/>
          <p:nvPr/>
        </p:nvSpPr>
        <p:spPr>
          <a:xfrm>
            <a:off x="368302" y="374450"/>
            <a:ext cx="1963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쿠폰 포인트 적용</a:t>
            </a:r>
            <a:endParaRPr/>
          </a:p>
        </p:txBody>
      </p:sp>
      <p:sp>
        <p:nvSpPr>
          <p:cNvPr id="837" name="Google Shape;837;p8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816" y="1021868"/>
            <a:ext cx="1512681" cy="1476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번호이(가) 표시된 사진&#10;&#10;자동 생성된 설명" id="844" name="Google Shape;844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056" y="1021868"/>
            <a:ext cx="1612900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5"/>
          <p:cNvSpPr/>
          <p:nvPr/>
        </p:nvSpPr>
        <p:spPr>
          <a:xfrm>
            <a:off x="4355976" y="1635412"/>
            <a:ext cx="720080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5A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패턴이(가) 표시된 사진&#10;&#10;자동 생성된 설명" id="846" name="Google Shape;846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257" y="3293431"/>
            <a:ext cx="1949954" cy="24909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, 멀티미디어이(가) 표시된 사진&#10;&#10;자동 생성된 설명" id="847" name="Google Shape;847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4714" y="3267274"/>
            <a:ext cx="1603783" cy="24909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, 웹 페이지이(가) 표시된 사진&#10;&#10;자동 생성된 설명" id="848" name="Google Shape;848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3600933"/>
            <a:ext cx="2376264" cy="1740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, 폰트이(가) 표시된 사진&#10;&#10;자동 생성된 설명" id="849" name="Google Shape;849;p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91767" y="3267274"/>
            <a:ext cx="1707770" cy="2517139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5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85"/>
          <p:cNvSpPr/>
          <p:nvPr/>
        </p:nvSpPr>
        <p:spPr>
          <a:xfrm>
            <a:off x="368302" y="374450"/>
            <a:ext cx="16482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결제 통합 API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85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이(가) 표시된 사진&#10;&#10;자동 생성된 설명" id="858" name="Google Shape;85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8303"/>
            <a:ext cx="4211960" cy="2688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이(가) 표시된 사진&#10;&#10;자동 생성된 설명" id="859" name="Google Shape;85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7544" y="1008303"/>
            <a:ext cx="4251250" cy="2688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이(가) 표시된 사진&#10;&#10;자동 생성된 설명" id="860" name="Google Shape;860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1840" y="3696482"/>
            <a:ext cx="2702087" cy="2151003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6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86"/>
          <p:cNvSpPr/>
          <p:nvPr/>
        </p:nvSpPr>
        <p:spPr>
          <a:xfrm>
            <a:off x="368302" y="374450"/>
            <a:ext cx="16482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결제 통합 API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86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998730"/>
            <a:ext cx="8568952" cy="4820036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7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87"/>
          <p:cNvSpPr/>
          <p:nvPr/>
        </p:nvSpPr>
        <p:spPr>
          <a:xfrm>
            <a:off x="368302" y="374450"/>
            <a:ext cx="25683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결제 통합 API 결제 gif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87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웹 페이지이(가) 표시된 사진&#10;&#10;자동 생성된 설명" id="878" name="Google Shape;87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21604"/>
            <a:ext cx="4523410" cy="25444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소프트웨어, 컴퓨터 아이콘, 웹 페이지이(가) 표시된 사진&#10;&#10;자동 생성된 설명" id="879" name="Google Shape;87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0590" y="1921604"/>
            <a:ext cx="4523410" cy="2544418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88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88"/>
          <p:cNvSpPr/>
          <p:nvPr/>
        </p:nvSpPr>
        <p:spPr>
          <a:xfrm>
            <a:off x="368302" y="374450"/>
            <a:ext cx="3974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예약완료 페이지 및 마이페이지 이동</a:t>
            </a:r>
            <a:endParaRPr/>
          </a:p>
        </p:txBody>
      </p:sp>
      <p:sp>
        <p:nvSpPr>
          <p:cNvPr id="882" name="Google Shape;882;p88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소프트웨어, 웹 페이지이(가) 표시된 사진&#10;&#10;자동 생성된 설명" id="888" name="Google Shape;88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183" y="1019353"/>
            <a:ext cx="8508286" cy="4785911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89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89"/>
          <p:cNvSpPr/>
          <p:nvPr/>
        </p:nvSpPr>
        <p:spPr>
          <a:xfrm>
            <a:off x="368302" y="374450"/>
            <a:ext cx="4432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예약 완료 페이지 및 마이페이지 이동 gif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89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소프트웨어, 웹 페이지, 웹사이트이(가) 표시된 사진&#10;&#10;자동 생성된 설명" id="897" name="Google Shape;89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8303"/>
            <a:ext cx="4687504" cy="2636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소프트웨어, 웹 페이지, 웹사이트이(가) 표시된 사진&#10;&#10;자동 생성된 설명" id="898" name="Google Shape;89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5657" y="990956"/>
            <a:ext cx="4718343" cy="2654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소프트웨어, 웹 페이지, 웹사이트이(가) 표시된 사진&#10;&#10;자동 생성된 설명" id="899" name="Google Shape;899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2383" y="3376145"/>
            <a:ext cx="4270241" cy="240201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0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90"/>
          <p:cNvSpPr/>
          <p:nvPr/>
        </p:nvSpPr>
        <p:spPr>
          <a:xfrm>
            <a:off x="368302" y="374450"/>
            <a:ext cx="16514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 페이지</a:t>
            </a:r>
            <a:endParaRPr/>
          </a:p>
        </p:txBody>
      </p:sp>
      <p:sp>
        <p:nvSpPr>
          <p:cNvPr id="902" name="Google Shape;902;p90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소프트웨어, 스크린샷, 웹 페이지이(가) 표시된 사진&#10;&#10;자동 생성된 설명" id="908" name="Google Shape;90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4290"/>
            <a:ext cx="4559490" cy="2564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, 웹 페이지이(가) 표시된 사진&#10;&#10;자동 생성된 설명" id="909" name="Google Shape;90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96" y="1008303"/>
            <a:ext cx="4559490" cy="2564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소프트웨어, 컴퓨터 아이콘, 웹 페이지이(가) 표시된 사진&#10;&#10;자동 생성된 설명" id="910" name="Google Shape;910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6221" y="2909322"/>
            <a:ext cx="4559490" cy="2849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이(가) 표시된 사진&#10;&#10;자동 생성된 설명" id="911" name="Google Shape;911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4510" y="1008303"/>
            <a:ext cx="4559490" cy="2564713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1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91"/>
          <p:cNvSpPr/>
          <p:nvPr/>
        </p:nvSpPr>
        <p:spPr>
          <a:xfrm>
            <a:off x="368302" y="374450"/>
            <a:ext cx="2194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 상세 페이지</a:t>
            </a:r>
            <a:endParaRPr/>
          </a:p>
        </p:txBody>
      </p:sp>
      <p:sp>
        <p:nvSpPr>
          <p:cNvPr id="914" name="Google Shape;914;p91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539" y="1008303"/>
            <a:ext cx="8551933" cy="4810463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2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92"/>
          <p:cNvSpPr/>
          <p:nvPr/>
        </p:nvSpPr>
        <p:spPr>
          <a:xfrm>
            <a:off x="368302" y="374450"/>
            <a:ext cx="23407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 숙소 승인 gif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92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183" y="1019353"/>
            <a:ext cx="8508286" cy="4785911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3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93"/>
          <p:cNvSpPr/>
          <p:nvPr/>
        </p:nvSpPr>
        <p:spPr>
          <a:xfrm>
            <a:off x="368302" y="374450"/>
            <a:ext cx="3427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 숙소 승인 필요 버튼 gif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93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설계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404150" y="650021"/>
            <a:ext cx="1579278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유스케이스 다이어그램</a:t>
            </a:r>
            <a:endParaRPr/>
          </a:p>
        </p:txBody>
      </p:sp>
      <p:sp>
        <p:nvSpPr>
          <p:cNvPr id="226" name="Google Shape;226;p22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descr="텍스트, 도표, 라인, 스크린샷이(가) 표시된 사진&#10;&#10;자동 생성된 설명" id="227" name="Google Shape;2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9328" y="1062106"/>
            <a:ext cx="4797836" cy="4733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183" y="1019353"/>
            <a:ext cx="8508286" cy="4785911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4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94"/>
          <p:cNvSpPr/>
          <p:nvPr/>
        </p:nvSpPr>
        <p:spPr>
          <a:xfrm>
            <a:off x="368302" y="374450"/>
            <a:ext cx="23407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관리자 기업 승인 gif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94"/>
          <p:cNvSpPr/>
          <p:nvPr/>
        </p:nvSpPr>
        <p:spPr>
          <a:xfrm>
            <a:off x="404150" y="650021"/>
            <a:ext cx="58862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최성현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5"/>
          <p:cNvSpPr txBox="1"/>
          <p:nvPr/>
        </p:nvSpPr>
        <p:spPr>
          <a:xfrm>
            <a:off x="-35113" y="379530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４</a:t>
            </a:r>
            <a:endParaRPr/>
          </a:p>
        </p:txBody>
      </p:sp>
      <p:sp>
        <p:nvSpPr>
          <p:cNvPr id="948" name="Google Shape;948;p95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/>
          </a:p>
        </p:txBody>
      </p:sp>
      <p:sp>
        <p:nvSpPr>
          <p:cNvPr id="949" name="Google Shape;949;p95"/>
          <p:cNvSpPr/>
          <p:nvPr/>
        </p:nvSpPr>
        <p:spPr>
          <a:xfrm>
            <a:off x="404150" y="650021"/>
            <a:ext cx="7232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/>
          </a:p>
        </p:txBody>
      </p:sp>
      <p:pic>
        <p:nvPicPr>
          <p:cNvPr id="950" name="Google Shape;95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00" y="1367387"/>
            <a:ext cx="1519968" cy="1278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4746" y="1367387"/>
            <a:ext cx="1453423" cy="139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8663" y="1159433"/>
            <a:ext cx="1718000" cy="150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7440" y="4527958"/>
            <a:ext cx="3451995" cy="1307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상징, 로고, 그래픽, 디자인이(가) 표시된 사진&#10;&#10;자동 생성된 설명" id="954" name="Google Shape;954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8895" y="2762350"/>
            <a:ext cx="1505123" cy="1505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클립아트, 로고, 그래픽, 디자인이(가) 표시된 사진&#10;&#10;자동 생성된 설명" id="955" name="Google Shape;955;p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8386" y="2669379"/>
            <a:ext cx="1519968" cy="1640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래픽, 폰트, 스크린샷, 로고이(가) 표시된 사진&#10;&#10;자동 생성된 설명" id="956" name="Google Shape;956;p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54769" y="4570905"/>
            <a:ext cx="805788" cy="1221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폰트, 텍스트, 로고, 그래픽이(가) 표시된 사진&#10;&#10;자동 생성된 설명" id="957" name="Google Shape;957;p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06840" y="2956532"/>
            <a:ext cx="1225163" cy="122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6"/>
          <p:cNvSpPr txBox="1"/>
          <p:nvPr/>
        </p:nvSpPr>
        <p:spPr>
          <a:xfrm>
            <a:off x="-35113" y="379530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４</a:t>
            </a:r>
            <a:endParaRPr/>
          </a:p>
        </p:txBody>
      </p:sp>
      <p:sp>
        <p:nvSpPr>
          <p:cNvPr id="964" name="Google Shape;964;p96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/>
          </a:p>
        </p:txBody>
      </p:sp>
      <p:sp>
        <p:nvSpPr>
          <p:cNvPr id="965" name="Google Shape;965;p96"/>
          <p:cNvSpPr/>
          <p:nvPr/>
        </p:nvSpPr>
        <p:spPr>
          <a:xfrm>
            <a:off x="404150" y="650021"/>
            <a:ext cx="7232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아쉬운점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96"/>
          <p:cNvSpPr txBox="1"/>
          <p:nvPr/>
        </p:nvSpPr>
        <p:spPr>
          <a:xfrm>
            <a:off x="404150" y="2136338"/>
            <a:ext cx="809286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많은 기능을 다루지 못한 점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작업 일정 세부 조정 미흡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로직 완성도 부족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완성하지 못한 기능 보완 필요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css 미흡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7"/>
          <p:cNvSpPr txBox="1"/>
          <p:nvPr/>
        </p:nvSpPr>
        <p:spPr>
          <a:xfrm>
            <a:off x="-35113" y="379530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４</a:t>
            </a:r>
            <a:endParaRPr/>
          </a:p>
        </p:txBody>
      </p:sp>
      <p:sp>
        <p:nvSpPr>
          <p:cNvPr id="973" name="Google Shape;973;p97"/>
          <p:cNvSpPr/>
          <p:nvPr/>
        </p:nvSpPr>
        <p:spPr>
          <a:xfrm>
            <a:off x="368302" y="374450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마무리</a:t>
            </a:r>
            <a:endParaRPr/>
          </a:p>
        </p:txBody>
      </p:sp>
      <p:sp>
        <p:nvSpPr>
          <p:cNvPr id="974" name="Google Shape;974;p97"/>
          <p:cNvSpPr/>
          <p:nvPr/>
        </p:nvSpPr>
        <p:spPr>
          <a:xfrm>
            <a:off x="404150" y="650021"/>
            <a:ext cx="723275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아쉬운점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97"/>
          <p:cNvSpPr txBox="1"/>
          <p:nvPr/>
        </p:nvSpPr>
        <p:spPr>
          <a:xfrm>
            <a:off x="525565" y="2921168"/>
            <a:ext cx="809286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/>
          <p:nvPr/>
        </p:nvSpPr>
        <p:spPr>
          <a:xfrm>
            <a:off x="368302" y="374450"/>
            <a:ext cx="1189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기술 설계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404150" y="650025"/>
            <a:ext cx="1068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EER</a:t>
            </a:r>
            <a:r>
              <a:rPr lang="ko-KR" sz="1050">
                <a:solidFill>
                  <a:schemeClr val="lt1"/>
                </a:solidFill>
              </a:rPr>
              <a:t> </a:t>
            </a:r>
            <a:r>
              <a:rPr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</a:t>
            </a:r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스크린샷, 폰트, 평행이(가) 표시된 사진&#10;&#10;자동 생성된 설명"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282" y="1030877"/>
            <a:ext cx="4058731" cy="4751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텍스트, 그래픽 소프트웨어, 멀티미디어 소프트웨어이(가) 표시된 사진&#10;&#10;자동 생성된 설명" id="235" name="Google Shape;2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38" y="2293214"/>
            <a:ext cx="4725590" cy="348600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/>
          <p:nvPr/>
        </p:nvSpPr>
        <p:spPr>
          <a:xfrm>
            <a:off x="3070524" y="1075518"/>
            <a:ext cx="24482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-477539" y="1837517"/>
            <a:ext cx="24482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FF5A5F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35496" y="385500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